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4.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2.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3.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4.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notesSlides/notesSlide5.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6.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7.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notesSlides/notesSlide8.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9.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10.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notesSlides/notesSlide11.xml" ContentType="application/vnd.openxmlformats-officedocument.presentationml.notesSlide+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12.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notesSlides/notesSlide13.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notesSlides/notesSlide14.xml" ContentType="application/vnd.openxmlformats-officedocument.presentationml.notesSlide+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notesSlides/notesSlide15.xml" ContentType="application/vnd.openxmlformats-officedocument.presentationml.notesSlide+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notesSlides/notesSlide16.xml" ContentType="application/vnd.openxmlformats-officedocument.presentationml.notesSlide+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notesSlides/notesSlide17.xml" ContentType="application/vnd.openxmlformats-officedocument.presentationml.notesSlide+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notesSlides/notesSlide18.xml" ContentType="application/vnd.openxmlformats-officedocument.presentationml.notesSlide+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notesSlides/notesSlide19.xml" ContentType="application/vnd.openxmlformats-officedocument.presentationml.notesSlide+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notesSlides/notesSlide20.xml" ContentType="application/vnd.openxmlformats-officedocument.presentationml.notesSlide+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notesSlides/notesSlide21.xml" ContentType="application/vnd.openxmlformats-officedocument.presentationml.notesSlide+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notesSlides/notesSlide22.xml" ContentType="application/vnd.openxmlformats-officedocument.presentationml.notesSlide+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23.xml" ContentType="application/vnd.openxmlformats-officedocument.presentationml.notesSlide+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notesSlides/notesSlide24.xml" ContentType="application/vnd.openxmlformats-officedocument.presentationml.notesSlide+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notesSlides/notesSlide25.xml" ContentType="application/vnd.openxmlformats-officedocument.presentationml.notesSlide+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notesSlides/notesSlide26.xml" ContentType="application/vnd.openxmlformats-officedocument.presentationml.notesSlide+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notesSlides/notesSlide27.xml" ContentType="application/vnd.openxmlformats-officedocument.presentationml.notesSlide+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notesSlides/notesSlide28.xml" ContentType="application/vnd.openxmlformats-officedocument.presentationml.notesSlide+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notesSlides/notesSlide29.xml" ContentType="application/vnd.openxmlformats-officedocument.presentationml.notesSlide+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notesSlides/notesSlide30.xml" ContentType="application/vnd.openxmlformats-officedocument.presentationml.notesSlide+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notesSlides/notesSlide31.xml" ContentType="application/vnd.openxmlformats-officedocument.presentationml.notesSlide+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notesSlides/notesSlide32.xml" ContentType="application/vnd.openxmlformats-officedocument.presentationml.notesSlide+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notesSlides/notesSlide33.xml" ContentType="application/vnd.openxmlformats-officedocument.presentationml.notesSlide+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notesSlides/notesSlide34.xml" ContentType="application/vnd.openxmlformats-officedocument.presentationml.notesSlide+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notesSlides/notesSlide35.xml" ContentType="application/vnd.openxmlformats-officedocument.presentationml.notesSlide+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notesSlides/notesSlide36.xml" ContentType="application/vnd.openxmlformats-officedocument.presentationml.notesSlide+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notesSlides/notesSlide37.xml" ContentType="application/vnd.openxmlformats-officedocument.presentationml.notesSlide+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notesSlides/notesSlide38.xml" ContentType="application/vnd.openxmlformats-officedocument.presentationml.notesSlide+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notesSlides/notesSlide39.xml" ContentType="application/vnd.openxmlformats-officedocument.presentationml.notesSlide+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notesSlides/notesSlide40.xml" ContentType="application/vnd.openxmlformats-officedocument.presentationml.notesSlide+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notesSlides/notesSlide41.xml" ContentType="application/vnd.openxmlformats-officedocument.presentationml.notesSlide+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notesSlides/notesSlide42.xml" ContentType="application/vnd.openxmlformats-officedocument.presentationml.notesSlide+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notesSlides/notesSlide43.xml" ContentType="application/vnd.openxmlformats-officedocument.presentationml.notesSlide+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notesSlides/notesSlide44.xml" ContentType="application/vnd.openxmlformats-officedocument.presentationml.notesSlide+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notesSlides/notesSlide45.xml" ContentType="application/vnd.openxmlformats-officedocument.presentationml.notesSlide+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notesSlides/notesSlide46.xml" ContentType="application/vnd.openxmlformats-officedocument.presentationml.notesSlide+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notesSlides/notesSlide47.xml" ContentType="application/vnd.openxmlformats-officedocument.presentationml.notesSlide+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notesSlides/notesSlide48.xml" ContentType="application/vnd.openxmlformats-officedocument.presentationml.notesSlide+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notesSlides/notesSlide49.xml" ContentType="application/vnd.openxmlformats-officedocument.presentationml.notesSlide+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notesSlides/notesSlide50.xml" ContentType="application/vnd.openxmlformats-officedocument.presentationml.notesSlide+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notesSlides/notesSlide51.xml" ContentType="application/vnd.openxmlformats-officedocument.presentationml.notesSlide+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notesSlides/notesSlide52.xml" ContentType="application/vnd.openxmlformats-officedocument.presentationml.notesSlide+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notesSlides/notesSlide53.xml" ContentType="application/vnd.openxmlformats-officedocument.presentationml.notesSlide+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2"/>
    <p:sldMasterId id="2147483653" r:id="rId3"/>
    <p:sldMasterId id="2147483656" r:id="rId4"/>
    <p:sldMasterId id="2147483669" r:id="rId5"/>
  </p:sldMasterIdLst>
  <p:notesMasterIdLst>
    <p:notesMasterId r:id="rId60"/>
  </p:notesMasterIdLst>
  <p:handoutMasterIdLst>
    <p:handoutMasterId r:id="rId61"/>
  </p:handoutMasterIdLst>
  <p:sldIdLst>
    <p:sldId id="1143" r:id="rId6"/>
    <p:sldId id="1630" r:id="rId7"/>
    <p:sldId id="1631" r:id="rId8"/>
    <p:sldId id="1635" r:id="rId9"/>
    <p:sldId id="1694" r:id="rId10"/>
    <p:sldId id="1695" r:id="rId11"/>
    <p:sldId id="1636" r:id="rId12"/>
    <p:sldId id="1640" r:id="rId13"/>
    <p:sldId id="1641" r:id="rId14"/>
    <p:sldId id="1642" r:id="rId15"/>
    <p:sldId id="1643" r:id="rId16"/>
    <p:sldId id="1644" r:id="rId17"/>
    <p:sldId id="1645" r:id="rId18"/>
    <p:sldId id="1646" r:id="rId19"/>
    <p:sldId id="1647" r:id="rId20"/>
    <p:sldId id="1648" r:id="rId21"/>
    <p:sldId id="1649" r:id="rId22"/>
    <p:sldId id="1650" r:id="rId23"/>
    <p:sldId id="1651" r:id="rId24"/>
    <p:sldId id="1652" r:id="rId25"/>
    <p:sldId id="1653" r:id="rId26"/>
    <p:sldId id="1654" r:id="rId27"/>
    <p:sldId id="1655" r:id="rId28"/>
    <p:sldId id="1656" r:id="rId29"/>
    <p:sldId id="1657" r:id="rId30"/>
    <p:sldId id="1658" r:id="rId31"/>
    <p:sldId id="1659" r:id="rId32"/>
    <p:sldId id="1660" r:id="rId33"/>
    <p:sldId id="1661" r:id="rId34"/>
    <p:sldId id="1662" r:id="rId35"/>
    <p:sldId id="1663" r:id="rId36"/>
    <p:sldId id="1741" r:id="rId37"/>
    <p:sldId id="1742" r:id="rId38"/>
    <p:sldId id="1664" r:id="rId39"/>
    <p:sldId id="1665" r:id="rId40"/>
    <p:sldId id="1666" r:id="rId41"/>
    <p:sldId id="1667" r:id="rId42"/>
    <p:sldId id="1673" r:id="rId43"/>
    <p:sldId id="1674" r:id="rId44"/>
    <p:sldId id="1675" r:id="rId45"/>
    <p:sldId id="1676" r:id="rId46"/>
    <p:sldId id="1677" r:id="rId47"/>
    <p:sldId id="1678" r:id="rId48"/>
    <p:sldId id="2475" r:id="rId49"/>
    <p:sldId id="1684" r:id="rId50"/>
    <p:sldId id="1685" r:id="rId51"/>
    <p:sldId id="1686" r:id="rId52"/>
    <p:sldId id="1687" r:id="rId53"/>
    <p:sldId id="1688" r:id="rId54"/>
    <p:sldId id="1689" r:id="rId55"/>
    <p:sldId id="1690" r:id="rId56"/>
    <p:sldId id="1691" r:id="rId57"/>
    <p:sldId id="1692" r:id="rId58"/>
    <p:sldId id="1693" r:id="rId59"/>
  </p:sldIdLst>
  <p:sldSz cx="11520488" cy="6480175"/>
  <p:notesSz cx="6858000" cy="9144000"/>
  <p:custDataLst>
    <p:tags r:id="rId62"/>
  </p:custDataLst>
  <p:defaultTex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31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863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295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72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159635" algn="l" defTabSz="8636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591435" algn="l" defTabSz="8636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023235" algn="l" defTabSz="8636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455035" algn="l" defTabSz="8636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914" userDrawn="1">
          <p15:clr>
            <a:srgbClr val="A4A3A4"/>
          </p15:clr>
        </p15:guide>
        <p15:guide id="2" pos="3530" userDrawn="1">
          <p15:clr>
            <a:srgbClr val="A4A3A4"/>
          </p15:clr>
        </p15:guide>
      </p15:sldGuideLst>
    </p:ext>
    <p:ext uri="{2D200454-40CA-4A62-9FC3-DE9A4176ACB9}">
      <p15:notesGuideLst xmlns:p15="http://schemas.microsoft.com/office/powerpoint/2012/main">
        <p15:guide id="1" orient="horz" pos="2700">
          <p15:clr>
            <a:srgbClr val="A4A3A4"/>
          </p15:clr>
        </p15:guide>
        <p15:guide id="2" pos="210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a Vida Villanueva" initials="MVV" lastIdx="1" clrIdx="0"/>
  <p:cmAuthor id="7" name="1206988966@qq.com" initials="1" lastIdx="1" clrIdx="2"/>
  <p:cmAuthor id="1" name="幸全" initials="幸全" lastIdx="1" clrIdx="0"/>
  <p:cmAuthor id="8" name="姜伟光" initials="姜" lastIdx="1" clrIdx="0"/>
  <p:cmAuthor id="2" name="作者" initials="A" lastIdx="0" clrIdx="1"/>
  <p:cmAuthor id="3" name="lenovo" initials="l" lastIdx="6" clrIdx="2"/>
  <p:cmAuthor id="4" name="Administrator" initials="A" lastIdx="4" clrIdx="3"/>
  <p:cmAuthor id="5" name="宋洁然" initials="宋" lastIdx="2" clrIdx="1"/>
  <p:cmAuthor id="6" name="ming qiu" initials="m" lastIdx="1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99"/>
    <a:srgbClr val="C7E6FD"/>
    <a:srgbClr val="0092CC"/>
    <a:srgbClr val="0000CC"/>
    <a:srgbClr val="FFCC00"/>
    <a:srgbClr val="D53E25"/>
    <a:srgbClr val="294A5A"/>
    <a:srgbClr val="0A97A6"/>
    <a:srgbClr val="ECA11A"/>
    <a:srgbClr val="2C99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19" autoAdjust="0"/>
    <p:restoredTop sz="82042" autoAdjust="0"/>
  </p:normalViewPr>
  <p:slideViewPr>
    <p:cSldViewPr snapToObjects="1" showGuides="1">
      <p:cViewPr varScale="1">
        <p:scale>
          <a:sx n="65" d="100"/>
          <a:sy n="65" d="100"/>
        </p:scale>
        <p:origin x="96" y="192"/>
      </p:cViewPr>
      <p:guideLst>
        <p:guide orient="horz" pos="1914"/>
        <p:guide pos="3530"/>
      </p:guideLst>
    </p:cSldViewPr>
  </p:slideViewPr>
  <p:outlineViewPr>
    <p:cViewPr>
      <p:scale>
        <a:sx n="33" d="100"/>
        <a:sy n="33" d="100"/>
      </p:scale>
      <p:origin x="0" y="0"/>
    </p:cViewPr>
  </p:outlineViewPr>
  <p:notesTextViewPr>
    <p:cViewPr>
      <p:scale>
        <a:sx n="1" d="1"/>
        <a:sy n="1" d="1"/>
      </p:scale>
      <p:origin x="0" y="0"/>
    </p:cViewPr>
  </p:notesTextViewPr>
  <p:sorterViewPr>
    <p:cViewPr>
      <p:scale>
        <a:sx n="70" d="100"/>
        <a:sy n="70" d="100"/>
      </p:scale>
      <p:origin x="0" y="0"/>
    </p:cViewPr>
  </p:sorterViewPr>
  <p:notesViewPr>
    <p:cSldViewPr snapToObjects="1">
      <p:cViewPr varScale="1">
        <p:scale>
          <a:sx n="69" d="100"/>
          <a:sy n="69" d="100"/>
        </p:scale>
        <p:origin x="-2838" y="-90"/>
      </p:cViewPr>
      <p:guideLst>
        <p:guide orient="horz" pos="2700"/>
        <p:guide pos="2101"/>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commentAuthors" Target="commentAuthor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theme" Target="theme/theme1.xml"/><Relationship Id="rId5" Type="http://schemas.openxmlformats.org/officeDocument/2006/relationships/slideMaster" Target="slideMasters/slideMaster5.xml"/><Relationship Id="rId61" Type="http://schemas.openxmlformats.org/officeDocument/2006/relationships/handoutMaster" Target="handoutMasters/handoutMaster1.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notesMaster" Target="notesMasters/notesMaster1.xml"/><Relationship Id="rId65"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E610686-844B-4A1B-87C8-BB90DB4BAB84}"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jpeg>
</file>

<file path=ppt/media/image44.jpg>
</file>

<file path=ppt/media/image45.jpeg>
</file>

<file path=ppt/media/image46.png>
</file>

<file path=ppt/media/image47.jpeg>
</file>

<file path=ppt/media/image48.jpeg>
</file>

<file path=ppt/media/image49.jpeg>
</file>

<file path=ppt/media/image5.png>
</file>

<file path=ppt/media/image50.jpeg>
</file>

<file path=ppt/media/image51.jpeg>
</file>

<file path=ppt/media/image52.jpeg>
</file>

<file path=ppt/media/image53.jpeg>
</file>

<file path=ppt/media/image54.png>
</file>

<file path=ppt/media/image55.png>
</file>

<file path=ppt/media/image56.png>
</file>

<file path=ppt/media/image57.png>
</file>

<file path=ppt/media/image58.png>
</file>

<file path=ppt/media/image59.jpeg>
</file>

<file path=ppt/media/image6.png>
</file>

<file path=ppt/media/image60.jpeg>
</file>

<file path=ppt/media/image61.jpeg>
</file>

<file path=ppt/media/image62.jpeg>
</file>

<file path=ppt/media/image63.jpeg>
</file>

<file path=ppt/media/image64.jpeg>
</file>

<file path=ppt/media/image65.jpeg>
</file>

<file path=ppt/media/image66.png>
</file>

<file path=ppt/media/image68.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eaLnBrk="0" hangingPunct="0">
              <a:defRPr sz="1200"/>
            </a:lvl1pPr>
          </a:lstStyle>
          <a:p>
            <a:endParaRPr lang="zh-CN" altLang="en-US"/>
          </a:p>
        </p:txBody>
      </p:sp>
      <p:sp>
        <p:nvSpPr>
          <p:cNvPr id="307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eaLnBrk="0" hangingPunct="0">
              <a:defRPr sz="1200"/>
            </a:lvl1pPr>
          </a:lstStyle>
          <a:p>
            <a:fld id="{B9EEDA17-7CE7-49CA-897E-A1888A19DA62}" type="datetimeFigureOut">
              <a:rPr lang="zh-CN" altLang="en-US"/>
              <a:t>2024/1/23</a:t>
            </a:fld>
            <a:endParaRPr lang="en-US"/>
          </a:p>
        </p:txBody>
      </p:sp>
      <p:sp>
        <p:nvSpPr>
          <p:cNvPr id="3076" name="Rectangle 4"/>
          <p:cNvSpPr>
            <a:spLocks noGrp="1" noRot="1" noChangeAspect="1" noChangeArrowheads="1"/>
          </p:cNvSpPr>
          <p:nvPr>
            <p:ph type="sldImg" idx="2"/>
          </p:nvPr>
        </p:nvSpPr>
        <p:spPr bwMode="auto">
          <a:xfrm>
            <a:off x="381000" y="685800"/>
            <a:ext cx="6096000"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p>
      <p:sp>
        <p:nvSpPr>
          <p:cNvPr id="307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eaLnBrk="0" hangingPunct="0">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lgn="r" eaLnBrk="0" hangingPunct="0">
              <a:defRPr sz="1200"/>
            </a:lvl1pPr>
          </a:lstStyle>
          <a:p>
            <a:fld id="{CE1689F0-D8FB-450F-A36F-553F26501FEE}" type="slidenum">
              <a:rPr lang="zh-CN" altLang="en-US"/>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35" kern="1200">
        <a:solidFill>
          <a:schemeClr val="tx1"/>
        </a:solidFill>
        <a:latin typeface="Calibri" panose="020F0502020204030204" pitchFamily="34" charset="0"/>
        <a:ea typeface="宋体" panose="02010600030101010101" pitchFamily="2" charset="-122"/>
        <a:cs typeface="+mn-cs"/>
      </a:defRPr>
    </a:lvl1pPr>
    <a:lvl2pPr marL="431800" algn="l" rtl="0" eaLnBrk="0" fontAlgn="base" hangingPunct="0">
      <a:spcBef>
        <a:spcPct val="30000"/>
      </a:spcBef>
      <a:spcAft>
        <a:spcPct val="0"/>
      </a:spcAft>
      <a:defRPr sz="1135" kern="1200">
        <a:solidFill>
          <a:schemeClr val="tx1"/>
        </a:solidFill>
        <a:latin typeface="Calibri" panose="020F0502020204030204" pitchFamily="34" charset="0"/>
        <a:ea typeface="宋体" panose="02010600030101010101" pitchFamily="2" charset="-122"/>
        <a:cs typeface="+mn-cs"/>
      </a:defRPr>
    </a:lvl2pPr>
    <a:lvl3pPr marL="863600" algn="l" rtl="0" eaLnBrk="0" fontAlgn="base" hangingPunct="0">
      <a:spcBef>
        <a:spcPct val="30000"/>
      </a:spcBef>
      <a:spcAft>
        <a:spcPct val="0"/>
      </a:spcAft>
      <a:defRPr sz="1135" kern="1200">
        <a:solidFill>
          <a:schemeClr val="tx1"/>
        </a:solidFill>
        <a:latin typeface="Calibri" panose="020F0502020204030204" pitchFamily="34" charset="0"/>
        <a:ea typeface="宋体" panose="02010600030101010101" pitchFamily="2" charset="-122"/>
        <a:cs typeface="+mn-cs"/>
      </a:defRPr>
    </a:lvl3pPr>
    <a:lvl4pPr marL="1295400" algn="l" rtl="0" eaLnBrk="0" fontAlgn="base" hangingPunct="0">
      <a:spcBef>
        <a:spcPct val="30000"/>
      </a:spcBef>
      <a:spcAft>
        <a:spcPct val="0"/>
      </a:spcAft>
      <a:defRPr sz="1135" kern="1200">
        <a:solidFill>
          <a:schemeClr val="tx1"/>
        </a:solidFill>
        <a:latin typeface="Calibri" panose="020F0502020204030204" pitchFamily="34" charset="0"/>
        <a:ea typeface="宋体" panose="02010600030101010101" pitchFamily="2" charset="-122"/>
        <a:cs typeface="+mn-cs"/>
      </a:defRPr>
    </a:lvl4pPr>
    <a:lvl5pPr marL="1727200" algn="l" rtl="0" eaLnBrk="0" fontAlgn="base" hangingPunct="0">
      <a:spcBef>
        <a:spcPct val="30000"/>
      </a:spcBef>
      <a:spcAft>
        <a:spcPct val="0"/>
      </a:spcAft>
      <a:defRPr sz="1135" kern="1200">
        <a:solidFill>
          <a:schemeClr val="tx1"/>
        </a:solidFill>
        <a:latin typeface="Calibri" panose="020F0502020204030204" pitchFamily="34" charset="0"/>
        <a:ea typeface="宋体" panose="02010600030101010101" pitchFamily="2" charset="-122"/>
        <a:cs typeface="+mn-cs"/>
      </a:defRPr>
    </a:lvl5pPr>
    <a:lvl6pPr marL="2159635" algn="l" defTabSz="863600" rtl="0" eaLnBrk="1" latinLnBrk="0" hangingPunct="1">
      <a:defRPr sz="1135" kern="1200">
        <a:solidFill>
          <a:schemeClr val="tx1"/>
        </a:solidFill>
        <a:latin typeface="+mn-lt"/>
        <a:ea typeface="+mn-ea"/>
        <a:cs typeface="+mn-cs"/>
      </a:defRPr>
    </a:lvl6pPr>
    <a:lvl7pPr marL="2591435" algn="l" defTabSz="863600" rtl="0" eaLnBrk="1" latinLnBrk="0" hangingPunct="1">
      <a:defRPr sz="1135" kern="1200">
        <a:solidFill>
          <a:schemeClr val="tx1"/>
        </a:solidFill>
        <a:latin typeface="+mn-lt"/>
        <a:ea typeface="+mn-ea"/>
        <a:cs typeface="+mn-cs"/>
      </a:defRPr>
    </a:lvl7pPr>
    <a:lvl8pPr marL="3023235" algn="l" defTabSz="863600" rtl="0" eaLnBrk="1" latinLnBrk="0" hangingPunct="1">
      <a:defRPr sz="1135" kern="1200">
        <a:solidFill>
          <a:schemeClr val="tx1"/>
        </a:solidFill>
        <a:latin typeface="+mn-lt"/>
        <a:ea typeface="+mn-ea"/>
        <a:cs typeface="+mn-cs"/>
      </a:defRPr>
    </a:lvl8pPr>
    <a:lvl9pPr marL="3455035" algn="l" defTabSz="863600" rtl="0" eaLnBrk="1" latinLnBrk="0" hangingPunct="1">
      <a:defRPr sz="113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t>1</a:t>
            </a:fld>
            <a:endParaRPr lang="zh-CN" altLang="en-US">
              <a:solidFill>
                <a:prstClr val="black"/>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10</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11</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12</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13</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14</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15</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16</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17</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18</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19</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2</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20</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21</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22</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23</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24</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25</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26</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27</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28</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29</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3</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30</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31</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t>32</a:t>
            </a:fld>
            <a:endParaRPr lang="en-US">
              <a:solidFill>
                <a:prstClr val="black"/>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t>33</a:t>
            </a:fld>
            <a:endParaRPr lang="en-US">
              <a:solidFill>
                <a:prstClr val="black"/>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34</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35</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36</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37</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38</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39</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4</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40</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41</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42</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43</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t>44</a:t>
            </a:fld>
            <a:endParaRPr lang="en-US">
              <a:solidFill>
                <a:prstClr val="black"/>
              </a:solidFill>
            </a:endParaRPr>
          </a:p>
        </p:txBody>
      </p:sp>
    </p:spTree>
    <p:extLst>
      <p:ext uri="{BB962C8B-B14F-4D97-AF65-F5344CB8AC3E}">
        <p14:creationId xmlns:p14="http://schemas.microsoft.com/office/powerpoint/2010/main" val="361663476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45</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46</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47</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48</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49</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5</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50</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51</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52</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53</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54</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6</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7</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8</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CE1689F0-D8FB-450F-A36F-553F26501FEE}"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rPr>
              <a:t>9</a:t>
            </a:fld>
            <a:endParaRPr kumimoji="0" 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Master" Target="../slideMasters/slideMaster5.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空白页">
    <p:spTree>
      <p:nvGrpSpPr>
        <p:cNvPr id="1" name=""/>
        <p:cNvGrpSpPr/>
        <p:nvPr/>
      </p:nvGrpSpPr>
      <p:grpSpPr>
        <a:xfrm>
          <a:off x="0" y="0"/>
          <a:ext cx="0" cy="0"/>
          <a:chOff x="0" y="0"/>
          <a:chExt cx="0" cy="0"/>
        </a:xfrm>
      </p:grpSpPr>
    </p:spTree>
  </p:cSld>
  <p:clrMapOvr>
    <a:masterClrMapping/>
  </p:clrMapOvr>
  <p:transition spd="med" advClick="0" advTm="0">
    <p:push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793534" y="345010"/>
            <a:ext cx="9936421" cy="1252534"/>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793535" y="1588543"/>
            <a:ext cx="4873706" cy="778521"/>
          </a:xfrm>
        </p:spPr>
        <p:txBody>
          <a:bodyPr anchor="b"/>
          <a:lstStyle>
            <a:lvl1pPr marL="0" indent="0">
              <a:buNone/>
              <a:defRPr sz="2270" b="1"/>
            </a:lvl1pPr>
            <a:lvl2pPr marL="431800" indent="0">
              <a:buNone/>
              <a:defRPr sz="1890" b="1"/>
            </a:lvl2pPr>
            <a:lvl3pPr marL="864235" indent="0">
              <a:buNone/>
              <a:defRPr sz="1700" b="1"/>
            </a:lvl3pPr>
            <a:lvl4pPr marL="1296035" indent="0">
              <a:buNone/>
              <a:defRPr sz="1510" b="1"/>
            </a:lvl4pPr>
            <a:lvl5pPr marL="1727835" indent="0">
              <a:buNone/>
              <a:defRPr sz="1510" b="1"/>
            </a:lvl5pPr>
            <a:lvl6pPr marL="2160270" indent="0">
              <a:buNone/>
              <a:defRPr sz="1510" b="1"/>
            </a:lvl6pPr>
            <a:lvl7pPr marL="2592070" indent="0">
              <a:buNone/>
              <a:defRPr sz="1510" b="1"/>
            </a:lvl7pPr>
            <a:lvl8pPr marL="3023870" indent="0">
              <a:buNone/>
              <a:defRPr sz="1510" b="1"/>
            </a:lvl8pPr>
            <a:lvl9pPr marL="3456305" indent="0">
              <a:buNone/>
              <a:defRPr sz="1510" b="1"/>
            </a:lvl9pPr>
          </a:lstStyle>
          <a:p>
            <a:pPr lvl="0"/>
            <a:r>
              <a:rPr lang="zh-CN" altLang="en-US"/>
              <a:t>单击此处编辑母版文本样式</a:t>
            </a:r>
          </a:p>
        </p:txBody>
      </p:sp>
      <p:sp>
        <p:nvSpPr>
          <p:cNvPr id="4" name="Content Placeholder 3"/>
          <p:cNvSpPr>
            <a:spLocks noGrp="1"/>
          </p:cNvSpPr>
          <p:nvPr>
            <p:ph sz="half" idx="2"/>
          </p:nvPr>
        </p:nvSpPr>
        <p:spPr>
          <a:xfrm>
            <a:off x="793535" y="2367064"/>
            <a:ext cx="4873706" cy="348159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5832247" y="1588543"/>
            <a:ext cx="4897708" cy="778521"/>
          </a:xfrm>
        </p:spPr>
        <p:txBody>
          <a:bodyPr anchor="b"/>
          <a:lstStyle>
            <a:lvl1pPr marL="0" indent="0">
              <a:buNone/>
              <a:defRPr sz="2270" b="1"/>
            </a:lvl1pPr>
            <a:lvl2pPr marL="431800" indent="0">
              <a:buNone/>
              <a:defRPr sz="1890" b="1"/>
            </a:lvl2pPr>
            <a:lvl3pPr marL="864235" indent="0">
              <a:buNone/>
              <a:defRPr sz="1700" b="1"/>
            </a:lvl3pPr>
            <a:lvl4pPr marL="1296035" indent="0">
              <a:buNone/>
              <a:defRPr sz="1510" b="1"/>
            </a:lvl4pPr>
            <a:lvl5pPr marL="1727835" indent="0">
              <a:buNone/>
              <a:defRPr sz="1510" b="1"/>
            </a:lvl5pPr>
            <a:lvl6pPr marL="2160270" indent="0">
              <a:buNone/>
              <a:defRPr sz="1510" b="1"/>
            </a:lvl6pPr>
            <a:lvl7pPr marL="2592070" indent="0">
              <a:buNone/>
              <a:defRPr sz="1510" b="1"/>
            </a:lvl7pPr>
            <a:lvl8pPr marL="3023870" indent="0">
              <a:buNone/>
              <a:defRPr sz="1510" b="1"/>
            </a:lvl8pPr>
            <a:lvl9pPr marL="3456305" indent="0">
              <a:buNone/>
              <a:defRPr sz="1510" b="1"/>
            </a:lvl9pPr>
          </a:lstStyle>
          <a:p>
            <a:pPr lvl="0"/>
            <a:r>
              <a:rPr lang="zh-CN" altLang="en-US"/>
              <a:t>单击此处编辑母版文本样式</a:t>
            </a:r>
          </a:p>
        </p:txBody>
      </p:sp>
      <p:sp>
        <p:nvSpPr>
          <p:cNvPr id="6" name="Content Placeholder 5"/>
          <p:cNvSpPr>
            <a:spLocks noGrp="1"/>
          </p:cNvSpPr>
          <p:nvPr>
            <p:ph sz="quarter" idx="4"/>
          </p:nvPr>
        </p:nvSpPr>
        <p:spPr>
          <a:xfrm>
            <a:off x="5832247" y="2367064"/>
            <a:ext cx="4897708" cy="348159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8" name="Footer Placeholder 7"/>
          <p:cNvSpPr>
            <a:spLocks noGrp="1"/>
          </p:cNvSpPr>
          <p:nvPr>
            <p:ph type="ftr" sz="quarter" idx="11"/>
          </p:nvPr>
        </p:nvSpPr>
        <p:spPr/>
        <p:txBody>
          <a:bodyPr/>
          <a:lstStyle/>
          <a:p>
            <a:pPr>
              <a:buFontTx/>
              <a:buNone/>
            </a:pPr>
            <a:endParaRPr lang="zh-CN" altLang="en-US">
              <a:solidFill>
                <a:prstClr val="black">
                  <a:tint val="75000"/>
                </a:prstClr>
              </a:solidFill>
              <a:latin typeface="Calibri" panose="020F0502020204030204" pitchFamily="34" charset="0"/>
            </a:endParaRPr>
          </a:p>
        </p:txBody>
      </p:sp>
      <p:sp>
        <p:nvSpPr>
          <p:cNvPr id="9" name="Slide Number Placeholder 8"/>
          <p:cNvSpPr>
            <a:spLocks noGrp="1"/>
          </p:cNvSpPr>
          <p:nvPr>
            <p:ph type="sldNum" sz="quarter" idx="12"/>
          </p:nvPr>
        </p:nvSpPr>
        <p:spPr/>
        <p:txBody>
          <a:body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Ovr>
    <a:masterClrMapping/>
  </p:clrMapOvr>
  <p:transition spd="med">
    <p:push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4" name="Footer Placeholder 3"/>
          <p:cNvSpPr>
            <a:spLocks noGrp="1"/>
          </p:cNvSpPr>
          <p:nvPr>
            <p:ph type="ftr" sz="quarter" idx="11"/>
          </p:nvPr>
        </p:nvSpPr>
        <p:spPr/>
        <p:txBody>
          <a:bodyPr/>
          <a:lstStyle/>
          <a:p>
            <a:pPr>
              <a:buFontTx/>
              <a:buNone/>
            </a:pPr>
            <a:endParaRPr lang="zh-CN" altLang="en-US">
              <a:solidFill>
                <a:prstClr val="black">
                  <a:tint val="75000"/>
                </a:prstClr>
              </a:solidFill>
              <a:latin typeface="Calibri" panose="020F0502020204030204" pitchFamily="34" charset="0"/>
            </a:endParaRPr>
          </a:p>
        </p:txBody>
      </p:sp>
      <p:sp>
        <p:nvSpPr>
          <p:cNvPr id="5" name="Slide Number Placeholder 4"/>
          <p:cNvSpPr>
            <a:spLocks noGrp="1"/>
          </p:cNvSpPr>
          <p:nvPr>
            <p:ph type="sldNum" sz="quarter" idx="12"/>
          </p:nvPr>
        </p:nvSpPr>
        <p:spPr/>
        <p:txBody>
          <a:body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Ovr>
    <a:masterClrMapping/>
  </p:clrMapOvr>
  <p:transition spd="med">
    <p:push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854A03-91AF-448A-9954-517C0577E5F0}" type="datetimeFigureOut">
              <a:rPr lang="zh-CN" altLang="en-US" smtClean="0">
                <a:solidFill>
                  <a:prstClr val="black">
                    <a:tint val="75000"/>
                  </a:prstClr>
                </a:solidFill>
              </a:rPr>
              <a:t>2024/1/23</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2EEFC946-6D13-4F8C-9740-992A906A613E}" type="slidenum">
              <a:rPr lang="zh-CN" altLang="en-US" smtClean="0">
                <a:solidFill>
                  <a:prstClr val="black">
                    <a:tint val="75000"/>
                  </a:prstClr>
                </a:solidFill>
              </a:rPr>
              <a:t>‹#›</a:t>
            </a:fld>
            <a:endParaRPr lang="zh-CN" altLang="en-US">
              <a:solidFill>
                <a:prstClr val="black">
                  <a:tint val="75000"/>
                </a:prstClr>
              </a:solidFill>
            </a:endParaRPr>
          </a:p>
        </p:txBody>
      </p:sp>
      <p:grpSp>
        <p:nvGrpSpPr>
          <p:cNvPr id="5" name="组合 3"/>
          <p:cNvGrpSpPr/>
          <p:nvPr userDrawn="1"/>
        </p:nvGrpSpPr>
        <p:grpSpPr bwMode="auto">
          <a:xfrm flipH="1">
            <a:off x="-1" y="312473"/>
            <a:ext cx="2264242" cy="639017"/>
            <a:chOff x="2370576" y="533400"/>
            <a:chExt cx="2417494" cy="675969"/>
          </a:xfrm>
          <a:solidFill>
            <a:srgbClr val="EE1C39"/>
          </a:solidFill>
        </p:grpSpPr>
        <p:sp>
          <p:nvSpPr>
            <p:cNvPr id="6" name="矩形 5"/>
            <p:cNvSpPr/>
            <p:nvPr/>
          </p:nvSpPr>
          <p:spPr>
            <a:xfrm>
              <a:off x="2738030" y="533400"/>
              <a:ext cx="2050040"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765" dirty="0">
                <a:solidFill>
                  <a:prstClr val="white"/>
                </a:solidFill>
                <a:cs typeface="+mn-ea"/>
                <a:sym typeface="+mn-lt"/>
              </a:endParaRPr>
            </a:p>
          </p:txBody>
        </p:sp>
        <p:sp>
          <p:nvSpPr>
            <p:cNvPr id="7" name="椭圆 6"/>
            <p:cNvSpPr/>
            <p:nvPr/>
          </p:nvSpPr>
          <p:spPr>
            <a:xfrm>
              <a:off x="2370576"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765" dirty="0">
                <a:solidFill>
                  <a:prstClr val="white"/>
                </a:solidFill>
                <a:cs typeface="+mn-ea"/>
                <a:sym typeface="+mn-lt"/>
              </a:endParaRPr>
            </a:p>
          </p:txBody>
        </p:sp>
      </p:grpSp>
      <p:sp>
        <p:nvSpPr>
          <p:cNvPr id="8" name="文本框 12"/>
          <p:cNvSpPr txBox="1">
            <a:spLocks noChangeArrowheads="1"/>
          </p:cNvSpPr>
          <p:nvPr userDrawn="1"/>
        </p:nvSpPr>
        <p:spPr bwMode="auto">
          <a:xfrm>
            <a:off x="-1" y="466528"/>
            <a:ext cx="2262886" cy="315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1881" tIns="40941" rIns="81881" bIns="40941">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buFontTx/>
              <a:buNone/>
            </a:pPr>
            <a:r>
              <a:rPr lang="zh-CN" altLang="en-US" sz="1510" dirty="0">
                <a:solidFill>
                  <a:prstClr val="white"/>
                </a:solidFill>
                <a:latin typeface="微软雅黑" panose="020B0503020204020204" pitchFamily="34" charset="-122"/>
                <a:ea typeface="微软雅黑" panose="020B0503020204020204" pitchFamily="34" charset="-122"/>
                <a:cs typeface="+mn-ea"/>
                <a:sym typeface="+mn-lt"/>
              </a:rPr>
              <a:t>点击添加相关标题文字</a:t>
            </a:r>
          </a:p>
        </p:txBody>
      </p:sp>
    </p:spTree>
  </p:cSld>
  <p:clrMapOvr>
    <a:masterClrMapping/>
  </p:clrMapOvr>
  <p:transition spd="med">
    <p:push dir="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793535" y="432012"/>
            <a:ext cx="3715657" cy="1512041"/>
          </a:xfrm>
        </p:spPr>
        <p:txBody>
          <a:bodyPr anchor="b"/>
          <a:lstStyle>
            <a:lvl1pPr>
              <a:defRPr sz="3025"/>
            </a:lvl1pPr>
          </a:lstStyle>
          <a:p>
            <a:r>
              <a:rPr lang="zh-CN" altLang="en-US"/>
              <a:t>单击此处编辑母版标题样式</a:t>
            </a:r>
            <a:endParaRPr lang="en-US" dirty="0"/>
          </a:p>
        </p:txBody>
      </p:sp>
      <p:sp>
        <p:nvSpPr>
          <p:cNvPr id="3" name="Content Placeholder 2"/>
          <p:cNvSpPr>
            <a:spLocks noGrp="1"/>
          </p:cNvSpPr>
          <p:nvPr>
            <p:ph idx="1"/>
          </p:nvPr>
        </p:nvSpPr>
        <p:spPr>
          <a:xfrm>
            <a:off x="4897708" y="933026"/>
            <a:ext cx="5832247" cy="4605124"/>
          </a:xfrm>
        </p:spPr>
        <p:txBody>
          <a:bodyPr/>
          <a:lstStyle>
            <a:lvl1pPr>
              <a:defRPr sz="3025"/>
            </a:lvl1pPr>
            <a:lvl2pPr>
              <a:defRPr sz="2645"/>
            </a:lvl2pPr>
            <a:lvl3pPr>
              <a:defRPr sz="2270"/>
            </a:lvl3pPr>
            <a:lvl4pPr>
              <a:defRPr sz="1890"/>
            </a:lvl4pPr>
            <a:lvl5pPr>
              <a:defRPr sz="1890"/>
            </a:lvl5pPr>
            <a:lvl6pPr>
              <a:defRPr sz="1890"/>
            </a:lvl6pPr>
            <a:lvl7pPr>
              <a:defRPr sz="1890"/>
            </a:lvl7pPr>
            <a:lvl8pPr>
              <a:defRPr sz="1890"/>
            </a:lvl8pPr>
            <a:lvl9pPr>
              <a:defRPr sz="189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793535" y="1944052"/>
            <a:ext cx="3715657" cy="3601598"/>
          </a:xfrm>
        </p:spPr>
        <p:txBody>
          <a:bodyPr/>
          <a:lstStyle>
            <a:lvl1pPr marL="0" indent="0">
              <a:buNone/>
              <a:defRPr sz="1510"/>
            </a:lvl1pPr>
            <a:lvl2pPr marL="431800" indent="0">
              <a:buNone/>
              <a:defRPr sz="1325"/>
            </a:lvl2pPr>
            <a:lvl3pPr marL="864235" indent="0">
              <a:buNone/>
              <a:defRPr sz="1135"/>
            </a:lvl3pPr>
            <a:lvl4pPr marL="1296035" indent="0">
              <a:buNone/>
              <a:defRPr sz="945"/>
            </a:lvl4pPr>
            <a:lvl5pPr marL="1727835" indent="0">
              <a:buNone/>
              <a:defRPr sz="945"/>
            </a:lvl5pPr>
            <a:lvl6pPr marL="2160270" indent="0">
              <a:buNone/>
              <a:defRPr sz="945"/>
            </a:lvl6pPr>
            <a:lvl7pPr marL="2592070" indent="0">
              <a:buNone/>
              <a:defRPr sz="945"/>
            </a:lvl7pPr>
            <a:lvl8pPr marL="3023870" indent="0">
              <a:buNone/>
              <a:defRPr sz="945"/>
            </a:lvl8pPr>
            <a:lvl9pPr marL="3456305" indent="0">
              <a:buNone/>
              <a:defRPr sz="94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6" name="Footer Placeholder 5"/>
          <p:cNvSpPr>
            <a:spLocks noGrp="1"/>
          </p:cNvSpPr>
          <p:nvPr>
            <p:ph type="ftr" sz="quarter" idx="11"/>
          </p:nvPr>
        </p:nvSpPr>
        <p:spPr/>
        <p:txBody>
          <a:bodyPr/>
          <a:lstStyle/>
          <a:p>
            <a:pPr>
              <a:buFontTx/>
              <a:buNone/>
            </a:pPr>
            <a:endParaRPr lang="zh-CN" altLang="en-US">
              <a:solidFill>
                <a:prstClr val="black">
                  <a:tint val="75000"/>
                </a:prstClr>
              </a:solidFill>
              <a:latin typeface="Calibri" panose="020F0502020204030204" pitchFamily="34" charset="0"/>
            </a:endParaRPr>
          </a:p>
        </p:txBody>
      </p:sp>
      <p:sp>
        <p:nvSpPr>
          <p:cNvPr id="7" name="Slide Number Placeholder 6"/>
          <p:cNvSpPr>
            <a:spLocks noGrp="1"/>
          </p:cNvSpPr>
          <p:nvPr>
            <p:ph type="sldNum" sz="quarter" idx="12"/>
          </p:nvPr>
        </p:nvSpPr>
        <p:spPr/>
        <p:txBody>
          <a:body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Ovr>
    <a:masterClrMapping/>
  </p:clrMapOvr>
  <p:transition spd="med">
    <p:push dir="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793535" y="432012"/>
            <a:ext cx="3715657" cy="1512041"/>
          </a:xfrm>
        </p:spPr>
        <p:txBody>
          <a:bodyPr anchor="b"/>
          <a:lstStyle>
            <a:lvl1pPr>
              <a:defRPr sz="302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4897708" y="933026"/>
            <a:ext cx="5832247" cy="4605124"/>
          </a:xfrm>
        </p:spPr>
        <p:txBody>
          <a:bodyPr anchor="t"/>
          <a:lstStyle>
            <a:lvl1pPr marL="0" indent="0">
              <a:buNone/>
              <a:defRPr sz="3025"/>
            </a:lvl1pPr>
            <a:lvl2pPr marL="431800" indent="0">
              <a:buNone/>
              <a:defRPr sz="2645"/>
            </a:lvl2pPr>
            <a:lvl3pPr marL="864235" indent="0">
              <a:buNone/>
              <a:defRPr sz="2270"/>
            </a:lvl3pPr>
            <a:lvl4pPr marL="1296035" indent="0">
              <a:buNone/>
              <a:defRPr sz="1890"/>
            </a:lvl4pPr>
            <a:lvl5pPr marL="1727835" indent="0">
              <a:buNone/>
              <a:defRPr sz="1890"/>
            </a:lvl5pPr>
            <a:lvl6pPr marL="2160270" indent="0">
              <a:buNone/>
              <a:defRPr sz="1890"/>
            </a:lvl6pPr>
            <a:lvl7pPr marL="2592070" indent="0">
              <a:buNone/>
              <a:defRPr sz="1890"/>
            </a:lvl7pPr>
            <a:lvl8pPr marL="3023870" indent="0">
              <a:buNone/>
              <a:defRPr sz="1890"/>
            </a:lvl8pPr>
            <a:lvl9pPr marL="3456305" indent="0">
              <a:buNone/>
              <a:defRPr sz="1890"/>
            </a:lvl9pPr>
          </a:lstStyle>
          <a:p>
            <a:r>
              <a:rPr lang="zh-CN" altLang="en-US"/>
              <a:t>单击图标添加图片</a:t>
            </a:r>
            <a:endParaRPr lang="en-US" dirty="0"/>
          </a:p>
        </p:txBody>
      </p:sp>
      <p:sp>
        <p:nvSpPr>
          <p:cNvPr id="4" name="Text Placeholder 3"/>
          <p:cNvSpPr>
            <a:spLocks noGrp="1"/>
          </p:cNvSpPr>
          <p:nvPr>
            <p:ph type="body" sz="half" idx="2"/>
          </p:nvPr>
        </p:nvSpPr>
        <p:spPr>
          <a:xfrm>
            <a:off x="793535" y="1944052"/>
            <a:ext cx="3715657" cy="3601598"/>
          </a:xfrm>
        </p:spPr>
        <p:txBody>
          <a:bodyPr/>
          <a:lstStyle>
            <a:lvl1pPr marL="0" indent="0">
              <a:buNone/>
              <a:defRPr sz="1510"/>
            </a:lvl1pPr>
            <a:lvl2pPr marL="431800" indent="0">
              <a:buNone/>
              <a:defRPr sz="1325"/>
            </a:lvl2pPr>
            <a:lvl3pPr marL="864235" indent="0">
              <a:buNone/>
              <a:defRPr sz="1135"/>
            </a:lvl3pPr>
            <a:lvl4pPr marL="1296035" indent="0">
              <a:buNone/>
              <a:defRPr sz="945"/>
            </a:lvl4pPr>
            <a:lvl5pPr marL="1727835" indent="0">
              <a:buNone/>
              <a:defRPr sz="945"/>
            </a:lvl5pPr>
            <a:lvl6pPr marL="2160270" indent="0">
              <a:buNone/>
              <a:defRPr sz="945"/>
            </a:lvl6pPr>
            <a:lvl7pPr marL="2592070" indent="0">
              <a:buNone/>
              <a:defRPr sz="945"/>
            </a:lvl7pPr>
            <a:lvl8pPr marL="3023870" indent="0">
              <a:buNone/>
              <a:defRPr sz="945"/>
            </a:lvl8pPr>
            <a:lvl9pPr marL="3456305" indent="0">
              <a:buNone/>
              <a:defRPr sz="94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6" name="Footer Placeholder 5"/>
          <p:cNvSpPr>
            <a:spLocks noGrp="1"/>
          </p:cNvSpPr>
          <p:nvPr>
            <p:ph type="ftr" sz="quarter" idx="11"/>
          </p:nvPr>
        </p:nvSpPr>
        <p:spPr/>
        <p:txBody>
          <a:bodyPr/>
          <a:lstStyle/>
          <a:p>
            <a:pPr>
              <a:buFontTx/>
              <a:buNone/>
            </a:pPr>
            <a:endParaRPr lang="zh-CN" altLang="en-US">
              <a:solidFill>
                <a:prstClr val="black">
                  <a:tint val="75000"/>
                </a:prstClr>
              </a:solidFill>
              <a:latin typeface="Calibri" panose="020F0502020204030204" pitchFamily="34" charset="0"/>
            </a:endParaRPr>
          </a:p>
        </p:txBody>
      </p:sp>
      <p:sp>
        <p:nvSpPr>
          <p:cNvPr id="7" name="Slide Number Placeholder 6"/>
          <p:cNvSpPr>
            <a:spLocks noGrp="1"/>
          </p:cNvSpPr>
          <p:nvPr>
            <p:ph type="sldNum" sz="quarter" idx="12"/>
          </p:nvPr>
        </p:nvSpPr>
        <p:spPr/>
        <p:txBody>
          <a:body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Ovr>
    <a:masterClrMapping/>
  </p:clrMapOvr>
  <p:transition spd="med">
    <p:push dir="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5" name="Footer Placeholder 4"/>
          <p:cNvSpPr>
            <a:spLocks noGrp="1"/>
          </p:cNvSpPr>
          <p:nvPr>
            <p:ph type="ftr" sz="quarter" idx="11"/>
          </p:nvPr>
        </p:nvSpPr>
        <p:spPr/>
        <p:txBody>
          <a:bodyPr/>
          <a:lstStyle/>
          <a:p>
            <a:pPr>
              <a:buFontTx/>
              <a:buNone/>
            </a:pPr>
            <a:endParaRPr lang="zh-CN" altLang="en-US">
              <a:solidFill>
                <a:prstClr val="black">
                  <a:tint val="75000"/>
                </a:prstClr>
              </a:solidFill>
              <a:latin typeface="Calibri" panose="020F0502020204030204" pitchFamily="34" charset="0"/>
            </a:endParaRPr>
          </a:p>
        </p:txBody>
      </p:sp>
      <p:sp>
        <p:nvSpPr>
          <p:cNvPr id="6" name="Slide Number Placeholder 5"/>
          <p:cNvSpPr>
            <a:spLocks noGrp="1"/>
          </p:cNvSpPr>
          <p:nvPr>
            <p:ph type="sldNum" sz="quarter" idx="12"/>
          </p:nvPr>
        </p:nvSpPr>
        <p:spPr/>
        <p:txBody>
          <a:body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Ovr>
    <a:masterClrMapping/>
  </p:clrMapOvr>
  <p:transition spd="med">
    <p:push dir="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244349" y="345009"/>
            <a:ext cx="2484105" cy="549164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792033" y="345009"/>
            <a:ext cx="7308310" cy="5491649"/>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5" name="Footer Placeholder 4"/>
          <p:cNvSpPr>
            <a:spLocks noGrp="1"/>
          </p:cNvSpPr>
          <p:nvPr>
            <p:ph type="ftr" sz="quarter" idx="11"/>
          </p:nvPr>
        </p:nvSpPr>
        <p:spPr/>
        <p:txBody>
          <a:bodyPr/>
          <a:lstStyle/>
          <a:p>
            <a:pPr>
              <a:buFontTx/>
              <a:buNone/>
            </a:pPr>
            <a:endParaRPr lang="zh-CN" altLang="en-US">
              <a:solidFill>
                <a:prstClr val="black">
                  <a:tint val="75000"/>
                </a:prstClr>
              </a:solidFill>
              <a:latin typeface="Calibri" panose="020F0502020204030204" pitchFamily="34" charset="0"/>
            </a:endParaRPr>
          </a:p>
        </p:txBody>
      </p:sp>
      <p:sp>
        <p:nvSpPr>
          <p:cNvPr id="6" name="Slide Number Placeholder 5"/>
          <p:cNvSpPr>
            <a:spLocks noGrp="1"/>
          </p:cNvSpPr>
          <p:nvPr>
            <p:ph type="sldNum" sz="quarter" idx="12"/>
          </p:nvPr>
        </p:nvSpPr>
        <p:spPr/>
        <p:txBody>
          <a:body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Ovr>
    <a:masterClrMapping/>
  </p:clrMapOvr>
  <p:transition spd="med">
    <p:push dir="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空白页">
    <p:spTree>
      <p:nvGrpSpPr>
        <p:cNvPr id="1" name=""/>
        <p:cNvGrpSpPr/>
        <p:nvPr/>
      </p:nvGrpSpPr>
      <p:grpSpPr>
        <a:xfrm>
          <a:off x="0" y="0"/>
          <a:ext cx="0" cy="0"/>
          <a:chOff x="0" y="0"/>
          <a:chExt cx="0" cy="0"/>
        </a:xfrm>
      </p:grpSpPr>
    </p:spTree>
  </p:cSld>
  <p:clrMapOvr>
    <a:masterClrMapping/>
  </p:clrMapOvr>
  <p:transition spd="med" advClick="0" advTm="0">
    <p:push dir="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779846" y="858023"/>
            <a:ext cx="10013535" cy="600016"/>
          </a:xfrm>
        </p:spPr>
        <p:txBody>
          <a:bodyPr/>
          <a:lstStyle>
            <a:lvl1pPr>
              <a:defRPr>
                <a:solidFill>
                  <a:schemeClr val="accent1"/>
                </a:solidFill>
              </a:defRPr>
            </a:lvl1pPr>
          </a:lstStyle>
          <a:p>
            <a:r>
              <a:rPr lang="zh-CN" altLang="en-US"/>
              <a:t>单击此处编辑母版标题样式</a:t>
            </a:r>
          </a:p>
        </p:txBody>
      </p:sp>
      <p:sp>
        <p:nvSpPr>
          <p:cNvPr id="3" name="内容占位符 2"/>
          <p:cNvSpPr>
            <a:spLocks noGrp="1"/>
          </p:cNvSpPr>
          <p:nvPr>
            <p:ph idx="1"/>
          </p:nvPr>
        </p:nvSpPr>
        <p:spPr>
          <a:xfrm>
            <a:off x="779846" y="1512041"/>
            <a:ext cx="10013535" cy="4276616"/>
          </a:xfrm>
        </p:spPr>
        <p:txBody>
          <a:bodyPr/>
          <a:lstStyle>
            <a:lvl1pPr>
              <a:defRPr>
                <a:solidFill>
                  <a:schemeClr val="accent1"/>
                </a:solidFill>
              </a:defRPr>
            </a:lvl1pPr>
            <a:lvl2pPr>
              <a:defRPr>
                <a:solidFill>
                  <a:schemeClr val="accent1"/>
                </a:solidFill>
              </a:defRPr>
            </a:lvl2pPr>
            <a:lvl3pPr>
              <a:defRPr>
                <a:solidFill>
                  <a:schemeClr val="accent1"/>
                </a:solidFill>
                <a:ea typeface="微软雅黑" panose="020B0503020204020204" pitchFamily="34" charset="-122"/>
              </a:defRPr>
            </a:lvl3pPr>
            <a:lvl4pPr>
              <a:defRPr>
                <a:solidFill>
                  <a:schemeClr val="accent1"/>
                </a:solidFill>
                <a:ea typeface="微软雅黑" panose="020B0503020204020204" pitchFamily="34" charset="-122"/>
              </a:defRPr>
            </a:lvl4pPr>
            <a:lvl5pPr>
              <a:defRPr>
                <a:solidFill>
                  <a:schemeClr val="accent1"/>
                </a:solidFill>
                <a:ea typeface="微软雅黑" panose="020B0503020204020204" pitchFamily="34" charset="-122"/>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2854A03-91AF-448A-9954-517C0577E5F0}" type="datetimeFigureOut">
              <a:rPr lang="zh-CN" altLang="en-US" smtClean="0">
                <a:solidFill>
                  <a:prstClr val="black">
                    <a:tint val="75000"/>
                  </a:prstClr>
                </a:solidFill>
              </a:rPr>
              <a:t>2024/1/23</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2EEFC946-6D13-4F8C-9740-992A906A613E}" type="slidenum">
              <a:rPr lang="zh-CN" altLang="en-US" smtClean="0">
                <a:solidFill>
                  <a:prstClr val="black">
                    <a:tint val="75000"/>
                  </a:prstClr>
                </a:solidFill>
              </a:rPr>
              <a:t>‹#›</a:t>
            </a:fld>
            <a:endParaRPr lang="zh-CN" altLang="en-US">
              <a:solidFill>
                <a:prstClr val="black">
                  <a:tint val="75000"/>
                </a:prstClr>
              </a:solidFill>
            </a:endParaRPr>
          </a:p>
        </p:txBody>
      </p:sp>
      <p:grpSp>
        <p:nvGrpSpPr>
          <p:cNvPr id="5" name="组合 3"/>
          <p:cNvGrpSpPr/>
          <p:nvPr userDrawn="1"/>
        </p:nvGrpSpPr>
        <p:grpSpPr bwMode="auto">
          <a:xfrm flipH="1">
            <a:off x="-1" y="312473"/>
            <a:ext cx="2264242" cy="639017"/>
            <a:chOff x="2370576" y="533400"/>
            <a:chExt cx="2417494" cy="675969"/>
          </a:xfrm>
          <a:solidFill>
            <a:srgbClr val="EE1C39"/>
          </a:solidFill>
        </p:grpSpPr>
        <p:sp>
          <p:nvSpPr>
            <p:cNvPr id="13" name="矩形 12"/>
            <p:cNvSpPr/>
            <p:nvPr/>
          </p:nvSpPr>
          <p:spPr>
            <a:xfrm>
              <a:off x="2738030" y="533400"/>
              <a:ext cx="2050040"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765" dirty="0">
                <a:solidFill>
                  <a:prstClr val="white"/>
                </a:solidFill>
                <a:cs typeface="+mn-ea"/>
                <a:sym typeface="+mn-lt"/>
              </a:endParaRPr>
            </a:p>
          </p:txBody>
        </p:sp>
        <p:sp>
          <p:nvSpPr>
            <p:cNvPr id="14" name="椭圆 13"/>
            <p:cNvSpPr/>
            <p:nvPr/>
          </p:nvSpPr>
          <p:spPr>
            <a:xfrm>
              <a:off x="2370576"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765" dirty="0">
                <a:solidFill>
                  <a:prstClr val="white"/>
                </a:solidFill>
                <a:cs typeface="+mn-ea"/>
                <a:sym typeface="+mn-lt"/>
              </a:endParaRPr>
            </a:p>
          </p:txBody>
        </p:sp>
      </p:grpSp>
      <p:sp>
        <p:nvSpPr>
          <p:cNvPr id="15" name="文本框 12"/>
          <p:cNvSpPr txBox="1">
            <a:spLocks noChangeArrowheads="1"/>
          </p:cNvSpPr>
          <p:nvPr userDrawn="1"/>
        </p:nvSpPr>
        <p:spPr bwMode="auto">
          <a:xfrm>
            <a:off x="-1" y="466528"/>
            <a:ext cx="2262886" cy="315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1881" tIns="40941" rIns="81881" bIns="40941">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buFontTx/>
              <a:buNone/>
            </a:pPr>
            <a:r>
              <a:rPr lang="zh-CN" altLang="en-US" sz="1510" dirty="0">
                <a:solidFill>
                  <a:prstClr val="white"/>
                </a:solidFill>
                <a:latin typeface="微软雅黑" panose="020B0503020204020204" pitchFamily="34" charset="-122"/>
                <a:ea typeface="微软雅黑" panose="020B0503020204020204" pitchFamily="34" charset="-122"/>
                <a:cs typeface="+mn-ea"/>
                <a:sym typeface="+mn-lt"/>
              </a:rPr>
              <a:t>点击添加相关标题文字</a:t>
            </a:r>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84" y="4164113"/>
            <a:ext cx="9791590" cy="1287035"/>
          </a:xfrm>
        </p:spPr>
        <p:txBody>
          <a:bodyPr anchor="t"/>
          <a:lstStyle>
            <a:lvl1pPr algn="l">
              <a:defRPr sz="3780" b="1" cap="all">
                <a:solidFill>
                  <a:srgbClr val="F8F8F8"/>
                </a:solidFill>
              </a:defRPr>
            </a:lvl1pPr>
          </a:lstStyle>
          <a:p>
            <a:r>
              <a:rPr lang="zh-CN" altLang="en-US"/>
              <a:t>单击此处编辑母版标题样式</a:t>
            </a:r>
          </a:p>
        </p:txBody>
      </p:sp>
      <p:sp>
        <p:nvSpPr>
          <p:cNvPr id="3" name="文本占位符 2"/>
          <p:cNvSpPr>
            <a:spLocks noGrp="1"/>
          </p:cNvSpPr>
          <p:nvPr>
            <p:ph type="body" idx="1"/>
          </p:nvPr>
        </p:nvSpPr>
        <p:spPr>
          <a:xfrm>
            <a:off x="910184" y="2746575"/>
            <a:ext cx="9791590" cy="1417538"/>
          </a:xfrm>
        </p:spPr>
        <p:txBody>
          <a:bodyPr anchor="b"/>
          <a:lstStyle>
            <a:lvl1pPr marL="0" indent="0">
              <a:buNone/>
              <a:defRPr sz="1890">
                <a:solidFill>
                  <a:srgbClr val="F8F8F8"/>
                </a:solidFill>
              </a:defRPr>
            </a:lvl1pPr>
            <a:lvl2pPr marL="431800" indent="0">
              <a:buNone/>
              <a:defRPr sz="1700"/>
            </a:lvl2pPr>
            <a:lvl3pPr marL="863600" indent="0">
              <a:buNone/>
              <a:defRPr sz="1510"/>
            </a:lvl3pPr>
            <a:lvl4pPr marL="1295400" indent="0">
              <a:buNone/>
              <a:defRPr sz="1320"/>
            </a:lvl4pPr>
            <a:lvl5pPr marL="1727200" indent="0">
              <a:buNone/>
              <a:defRPr sz="1320"/>
            </a:lvl5pPr>
            <a:lvl6pPr marL="2159635" indent="0">
              <a:buNone/>
              <a:defRPr sz="1320"/>
            </a:lvl6pPr>
            <a:lvl7pPr marL="2591435" indent="0">
              <a:buNone/>
              <a:defRPr sz="1320"/>
            </a:lvl7pPr>
            <a:lvl8pPr marL="3023235" indent="0">
              <a:buNone/>
              <a:defRPr sz="1320"/>
            </a:lvl8pPr>
            <a:lvl9pPr marL="3455035" indent="0">
              <a:buNone/>
              <a:defRPr sz="1320"/>
            </a:lvl9pPr>
          </a:lstStyle>
          <a:p>
            <a:pPr lvl="0"/>
            <a:r>
              <a:rPr lang="zh-CN" altLang="en-US"/>
              <a:t>单击此处编辑母版文本样式</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75800" y="1512041"/>
            <a:ext cx="5111720" cy="4276616"/>
          </a:xfrm>
        </p:spPr>
        <p:txBody>
          <a:bodyPr/>
          <a:lstStyle>
            <a:lvl1pPr>
              <a:defRPr sz="2645"/>
            </a:lvl1pPr>
            <a:lvl2pPr>
              <a:defRPr sz="2265"/>
            </a:lvl2pPr>
            <a:lvl3pPr>
              <a:defRPr sz="1890">
                <a:ea typeface="微软雅黑" panose="020B0503020204020204" pitchFamily="34" charset="-122"/>
              </a:defRPr>
            </a:lvl3pPr>
            <a:lvl4pPr>
              <a:defRPr sz="1700">
                <a:ea typeface="微软雅黑" panose="020B0503020204020204" pitchFamily="34" charset="-122"/>
              </a:defRPr>
            </a:lvl4pPr>
            <a:lvl5pPr>
              <a:defRPr sz="1700">
                <a:ea typeface="微软雅黑" panose="020B0503020204020204" pitchFamily="34" charset="-122"/>
              </a:defRPr>
            </a:lvl5pPr>
            <a:lvl6pPr>
              <a:defRPr sz="1700"/>
            </a:lvl6pPr>
            <a:lvl7pPr>
              <a:defRPr sz="1700"/>
            </a:lvl7pPr>
            <a:lvl8pPr>
              <a:defRPr sz="1700"/>
            </a:lvl8pPr>
            <a:lvl9pPr>
              <a:defRPr sz="17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831470" y="1512041"/>
            <a:ext cx="5113219" cy="4276616"/>
          </a:xfrm>
        </p:spPr>
        <p:txBody>
          <a:bodyPr/>
          <a:lstStyle>
            <a:lvl1pPr>
              <a:defRPr sz="2645"/>
            </a:lvl1pPr>
            <a:lvl2pPr>
              <a:defRPr sz="2265"/>
            </a:lvl2pPr>
            <a:lvl3pPr>
              <a:defRPr sz="1890">
                <a:ea typeface="微软雅黑" panose="020B0503020204020204" pitchFamily="34" charset="-122"/>
              </a:defRPr>
            </a:lvl3pPr>
            <a:lvl4pPr>
              <a:defRPr sz="1700">
                <a:ea typeface="微软雅黑" panose="020B0503020204020204" pitchFamily="34" charset="-122"/>
              </a:defRPr>
            </a:lvl4pPr>
            <a:lvl5pPr>
              <a:defRPr sz="1700">
                <a:ea typeface="微软雅黑" panose="020B0503020204020204" pitchFamily="34" charset="-122"/>
              </a:defRPr>
            </a:lvl5pPr>
            <a:lvl6pPr>
              <a:defRPr sz="1700"/>
            </a:lvl6pPr>
            <a:lvl7pPr>
              <a:defRPr sz="1700"/>
            </a:lvl7pPr>
            <a:lvl8pPr>
              <a:defRPr sz="1700"/>
            </a:lvl8pPr>
            <a:lvl9pPr>
              <a:defRPr sz="17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575800" y="259508"/>
            <a:ext cx="10368889" cy="1080029"/>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575800" y="1450540"/>
            <a:ext cx="5090727" cy="604516"/>
          </a:xfrm>
        </p:spPr>
        <p:txBody>
          <a:bodyPr anchor="b"/>
          <a:lstStyle>
            <a:lvl1pPr marL="0" indent="0">
              <a:buNone/>
              <a:defRPr sz="2265" b="1"/>
            </a:lvl1pPr>
            <a:lvl2pPr marL="431800" indent="0">
              <a:buNone/>
              <a:defRPr sz="1890" b="1"/>
            </a:lvl2pPr>
            <a:lvl3pPr marL="863600" indent="0">
              <a:buNone/>
              <a:defRPr sz="1700" b="1"/>
            </a:lvl3pPr>
            <a:lvl4pPr marL="1295400" indent="0">
              <a:buNone/>
              <a:defRPr sz="1510" b="1"/>
            </a:lvl4pPr>
            <a:lvl5pPr marL="1727200" indent="0">
              <a:buNone/>
              <a:defRPr sz="1510" b="1"/>
            </a:lvl5pPr>
            <a:lvl6pPr marL="2159635" indent="0">
              <a:buNone/>
              <a:defRPr sz="1510" b="1"/>
            </a:lvl6pPr>
            <a:lvl7pPr marL="2591435" indent="0">
              <a:buNone/>
              <a:defRPr sz="1510" b="1"/>
            </a:lvl7pPr>
            <a:lvl8pPr marL="3023235" indent="0">
              <a:buNone/>
              <a:defRPr sz="1510" b="1"/>
            </a:lvl8pPr>
            <a:lvl9pPr marL="3455035" indent="0">
              <a:buNone/>
              <a:defRPr sz="1510" b="1"/>
            </a:lvl9pPr>
          </a:lstStyle>
          <a:p>
            <a:pPr lvl="0"/>
            <a:r>
              <a:rPr lang="zh-CN" altLang="en-US"/>
              <a:t>单击此处编辑母版文本样式</a:t>
            </a:r>
          </a:p>
        </p:txBody>
      </p:sp>
      <p:sp>
        <p:nvSpPr>
          <p:cNvPr id="4" name="内容占位符 3"/>
          <p:cNvSpPr>
            <a:spLocks noGrp="1"/>
          </p:cNvSpPr>
          <p:nvPr>
            <p:ph sz="half" idx="2"/>
          </p:nvPr>
        </p:nvSpPr>
        <p:spPr>
          <a:xfrm>
            <a:off x="575800" y="2055056"/>
            <a:ext cx="5090727" cy="3733601"/>
          </a:xfrm>
        </p:spPr>
        <p:txBody>
          <a:bodyPr/>
          <a:lstStyle>
            <a:lvl1pPr>
              <a:defRPr sz="2265"/>
            </a:lvl1pPr>
            <a:lvl2pPr>
              <a:defRPr sz="1890"/>
            </a:lvl2pPr>
            <a:lvl3pPr>
              <a:defRPr sz="1700">
                <a:ea typeface="微软雅黑" panose="020B0503020204020204" pitchFamily="34" charset="-122"/>
              </a:defRPr>
            </a:lvl3pPr>
            <a:lvl4pPr>
              <a:defRPr sz="1510">
                <a:ea typeface="微软雅黑" panose="020B0503020204020204" pitchFamily="34" charset="-122"/>
              </a:defRPr>
            </a:lvl4pPr>
            <a:lvl5pPr>
              <a:defRPr sz="1510">
                <a:ea typeface="微软雅黑" panose="020B0503020204020204" pitchFamily="34" charset="-122"/>
              </a:defRPr>
            </a:lvl5pPr>
            <a:lvl6pPr>
              <a:defRPr sz="1510"/>
            </a:lvl6pPr>
            <a:lvl7pPr>
              <a:defRPr sz="1510"/>
            </a:lvl7pPr>
            <a:lvl8pPr>
              <a:defRPr sz="1510"/>
            </a:lvl8pPr>
            <a:lvl9pPr>
              <a:defRPr sz="151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5852462" y="1450540"/>
            <a:ext cx="5092226" cy="604516"/>
          </a:xfrm>
        </p:spPr>
        <p:txBody>
          <a:bodyPr anchor="b"/>
          <a:lstStyle>
            <a:lvl1pPr marL="0" indent="0">
              <a:buNone/>
              <a:defRPr sz="2265" b="1"/>
            </a:lvl1pPr>
            <a:lvl2pPr marL="431800" indent="0">
              <a:buNone/>
              <a:defRPr sz="1890" b="1"/>
            </a:lvl2pPr>
            <a:lvl3pPr marL="863600" indent="0">
              <a:buNone/>
              <a:defRPr sz="1700" b="1"/>
            </a:lvl3pPr>
            <a:lvl4pPr marL="1295400" indent="0">
              <a:buNone/>
              <a:defRPr sz="1510" b="1"/>
            </a:lvl4pPr>
            <a:lvl5pPr marL="1727200" indent="0">
              <a:buNone/>
              <a:defRPr sz="1510" b="1"/>
            </a:lvl5pPr>
            <a:lvl6pPr marL="2159635" indent="0">
              <a:buNone/>
              <a:defRPr sz="1510" b="1"/>
            </a:lvl6pPr>
            <a:lvl7pPr marL="2591435" indent="0">
              <a:buNone/>
              <a:defRPr sz="1510" b="1"/>
            </a:lvl7pPr>
            <a:lvl8pPr marL="3023235" indent="0">
              <a:buNone/>
              <a:defRPr sz="1510" b="1"/>
            </a:lvl8pPr>
            <a:lvl9pPr marL="3455035" indent="0">
              <a:buNone/>
              <a:defRPr sz="1510" b="1"/>
            </a:lvl9pPr>
          </a:lstStyle>
          <a:p>
            <a:pPr lvl="0"/>
            <a:r>
              <a:rPr lang="zh-CN" altLang="en-US"/>
              <a:t>单击此处编辑母版文本样式</a:t>
            </a:r>
          </a:p>
        </p:txBody>
      </p:sp>
      <p:sp>
        <p:nvSpPr>
          <p:cNvPr id="6" name="内容占位符 5"/>
          <p:cNvSpPr>
            <a:spLocks noGrp="1"/>
          </p:cNvSpPr>
          <p:nvPr>
            <p:ph sz="quarter" idx="4"/>
          </p:nvPr>
        </p:nvSpPr>
        <p:spPr>
          <a:xfrm>
            <a:off x="5852462" y="2055056"/>
            <a:ext cx="5092226" cy="3733601"/>
          </a:xfrm>
        </p:spPr>
        <p:txBody>
          <a:bodyPr/>
          <a:lstStyle>
            <a:lvl1pPr>
              <a:defRPr sz="2265"/>
            </a:lvl1pPr>
            <a:lvl2pPr>
              <a:defRPr sz="1890"/>
            </a:lvl2pPr>
            <a:lvl3pPr>
              <a:defRPr sz="1700">
                <a:ea typeface="微软雅黑" panose="020B0503020204020204" pitchFamily="34" charset="-122"/>
              </a:defRPr>
            </a:lvl3pPr>
            <a:lvl4pPr>
              <a:defRPr sz="1510">
                <a:ea typeface="微软雅黑" panose="020B0503020204020204" pitchFamily="34" charset="-122"/>
              </a:defRPr>
            </a:lvl4pPr>
            <a:lvl5pPr>
              <a:defRPr sz="1510">
                <a:ea typeface="微软雅黑" panose="020B0503020204020204" pitchFamily="34" charset="-122"/>
              </a:defRPr>
            </a:lvl5pPr>
            <a:lvl6pPr>
              <a:defRPr sz="1510"/>
            </a:lvl6pPr>
            <a:lvl7pPr>
              <a:defRPr sz="1510"/>
            </a:lvl7pPr>
            <a:lvl8pPr>
              <a:defRPr sz="1510"/>
            </a:lvl8pPr>
            <a:lvl9pPr>
              <a:defRPr sz="151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5799" y="258007"/>
            <a:ext cx="3790680" cy="1098030"/>
          </a:xfrm>
        </p:spPr>
        <p:txBody>
          <a:bodyPr anchor="b"/>
          <a:lstStyle>
            <a:lvl1pPr algn="l">
              <a:defRPr sz="1890" b="1"/>
            </a:lvl1pPr>
          </a:lstStyle>
          <a:p>
            <a:r>
              <a:rPr lang="zh-CN" altLang="en-US"/>
              <a:t>单击此处编辑母版标题样式</a:t>
            </a:r>
          </a:p>
        </p:txBody>
      </p:sp>
      <p:sp>
        <p:nvSpPr>
          <p:cNvPr id="3" name="内容占位符 2"/>
          <p:cNvSpPr>
            <a:spLocks noGrp="1"/>
          </p:cNvSpPr>
          <p:nvPr>
            <p:ph idx="1"/>
          </p:nvPr>
        </p:nvSpPr>
        <p:spPr>
          <a:xfrm>
            <a:off x="4504432" y="258007"/>
            <a:ext cx="6440257" cy="5530650"/>
          </a:xfrm>
        </p:spPr>
        <p:txBody>
          <a:bodyPr/>
          <a:lstStyle>
            <a:lvl1pPr>
              <a:defRPr sz="3025"/>
            </a:lvl1pPr>
            <a:lvl2pPr>
              <a:defRPr sz="2645"/>
            </a:lvl2pPr>
            <a:lvl3pPr>
              <a:defRPr sz="2265">
                <a:ea typeface="微软雅黑" panose="020B0503020204020204" pitchFamily="34" charset="-122"/>
              </a:defRPr>
            </a:lvl3pPr>
            <a:lvl4pPr>
              <a:defRPr sz="1890">
                <a:ea typeface="微软雅黑" panose="020B0503020204020204" pitchFamily="34" charset="-122"/>
              </a:defRPr>
            </a:lvl4pPr>
            <a:lvl5pPr>
              <a:defRPr sz="1890">
                <a:ea typeface="微软雅黑" panose="020B0503020204020204" pitchFamily="34" charset="-122"/>
              </a:defRPr>
            </a:lvl5pPr>
            <a:lvl6pPr>
              <a:defRPr sz="1890"/>
            </a:lvl6pPr>
            <a:lvl7pPr>
              <a:defRPr sz="1890"/>
            </a:lvl7pPr>
            <a:lvl8pPr>
              <a:defRPr sz="1890"/>
            </a:lvl8pPr>
            <a:lvl9pPr>
              <a:defRPr sz="189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575799" y="1356037"/>
            <a:ext cx="3790680" cy="4432620"/>
          </a:xfrm>
        </p:spPr>
        <p:txBody>
          <a:bodyPr/>
          <a:lstStyle>
            <a:lvl1pPr marL="0" indent="0">
              <a:buNone/>
              <a:defRPr sz="1320"/>
            </a:lvl1pPr>
            <a:lvl2pPr marL="431800" indent="0">
              <a:buNone/>
              <a:defRPr sz="1135"/>
            </a:lvl2pPr>
            <a:lvl3pPr marL="863600" indent="0">
              <a:buNone/>
              <a:defRPr sz="945"/>
            </a:lvl3pPr>
            <a:lvl4pPr marL="1295400" indent="0">
              <a:buNone/>
              <a:defRPr sz="850"/>
            </a:lvl4pPr>
            <a:lvl5pPr marL="1727200" indent="0">
              <a:buNone/>
              <a:defRPr sz="850"/>
            </a:lvl5pPr>
            <a:lvl6pPr marL="2159635" indent="0">
              <a:buNone/>
              <a:defRPr sz="850"/>
            </a:lvl6pPr>
            <a:lvl7pPr marL="2591435" indent="0">
              <a:buNone/>
              <a:defRPr sz="850"/>
            </a:lvl7pPr>
            <a:lvl8pPr marL="3023235" indent="0">
              <a:buNone/>
              <a:defRPr sz="850"/>
            </a:lvl8pPr>
            <a:lvl9pPr marL="3455035" indent="0">
              <a:buNone/>
              <a:defRPr sz="850"/>
            </a:lvl9pPr>
          </a:lstStyle>
          <a:p>
            <a:pPr lvl="0"/>
            <a:r>
              <a:rPr lang="zh-CN" altLang="en-US"/>
              <a:t>单击此处编辑母版文本样式</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214" y="4536122"/>
            <a:ext cx="6912592" cy="535515"/>
          </a:xfrm>
        </p:spPr>
        <p:txBody>
          <a:bodyPr anchor="b"/>
          <a:lstStyle>
            <a:lvl1pPr algn="l">
              <a:defRPr sz="1890" b="1"/>
            </a:lvl1pPr>
          </a:lstStyle>
          <a:p>
            <a:r>
              <a:rPr lang="zh-CN" altLang="en-US"/>
              <a:t>单击此处编辑母版标题样式</a:t>
            </a:r>
          </a:p>
        </p:txBody>
      </p:sp>
      <p:sp>
        <p:nvSpPr>
          <p:cNvPr id="3" name="图片占位符 2"/>
          <p:cNvSpPr>
            <a:spLocks noGrp="1"/>
          </p:cNvSpPr>
          <p:nvPr>
            <p:ph type="pic" idx="1"/>
          </p:nvPr>
        </p:nvSpPr>
        <p:spPr>
          <a:xfrm>
            <a:off x="2258214" y="579016"/>
            <a:ext cx="6912592" cy="3888105"/>
          </a:xfrm>
        </p:spPr>
        <p:txBody>
          <a:bodyPr/>
          <a:lstStyle>
            <a:lvl1pPr marL="0" indent="0">
              <a:buNone/>
              <a:defRPr sz="3025"/>
            </a:lvl1pPr>
            <a:lvl2pPr marL="431800" indent="0">
              <a:buNone/>
              <a:defRPr sz="2645"/>
            </a:lvl2pPr>
            <a:lvl3pPr marL="863600" indent="0">
              <a:buNone/>
              <a:defRPr sz="2265"/>
            </a:lvl3pPr>
            <a:lvl4pPr marL="1295400" indent="0">
              <a:buNone/>
              <a:defRPr sz="1890"/>
            </a:lvl4pPr>
            <a:lvl5pPr marL="1727200" indent="0">
              <a:buNone/>
              <a:defRPr sz="1890"/>
            </a:lvl5pPr>
            <a:lvl6pPr marL="2159635" indent="0">
              <a:buNone/>
              <a:defRPr sz="1890"/>
            </a:lvl6pPr>
            <a:lvl7pPr marL="2591435" indent="0">
              <a:buNone/>
              <a:defRPr sz="1890"/>
            </a:lvl7pPr>
            <a:lvl8pPr marL="3023235" indent="0">
              <a:buNone/>
              <a:defRPr sz="1890"/>
            </a:lvl8pPr>
            <a:lvl9pPr marL="3455035" indent="0">
              <a:buNone/>
              <a:defRPr sz="1890"/>
            </a:lvl9pPr>
          </a:lstStyle>
          <a:p>
            <a:endParaRPr lang="zh-CN" altLang="en-US"/>
          </a:p>
        </p:txBody>
      </p:sp>
      <p:sp>
        <p:nvSpPr>
          <p:cNvPr id="4" name="文本占位符 3"/>
          <p:cNvSpPr>
            <a:spLocks noGrp="1"/>
          </p:cNvSpPr>
          <p:nvPr>
            <p:ph type="body" sz="half" idx="2"/>
          </p:nvPr>
        </p:nvSpPr>
        <p:spPr>
          <a:xfrm>
            <a:off x="2258214" y="5071637"/>
            <a:ext cx="6912592" cy="760520"/>
          </a:xfrm>
        </p:spPr>
        <p:txBody>
          <a:bodyPr/>
          <a:lstStyle>
            <a:lvl1pPr marL="0" indent="0">
              <a:buNone/>
              <a:defRPr sz="1320"/>
            </a:lvl1pPr>
            <a:lvl2pPr marL="431800" indent="0">
              <a:buNone/>
              <a:defRPr sz="1135"/>
            </a:lvl2pPr>
            <a:lvl3pPr marL="863600" indent="0">
              <a:buNone/>
              <a:defRPr sz="945"/>
            </a:lvl3pPr>
            <a:lvl4pPr marL="1295400" indent="0">
              <a:buNone/>
              <a:defRPr sz="850"/>
            </a:lvl4pPr>
            <a:lvl5pPr marL="1727200" indent="0">
              <a:buNone/>
              <a:defRPr sz="850"/>
            </a:lvl5pPr>
            <a:lvl6pPr marL="2159635" indent="0">
              <a:buNone/>
              <a:defRPr sz="850"/>
            </a:lvl6pPr>
            <a:lvl7pPr marL="2591435" indent="0">
              <a:buNone/>
              <a:defRPr sz="850"/>
            </a:lvl7pPr>
            <a:lvl8pPr marL="3023235" indent="0">
              <a:buNone/>
              <a:defRPr sz="850"/>
            </a:lvl8pPr>
            <a:lvl9pPr marL="3455035" indent="0">
              <a:buNone/>
              <a:defRPr sz="850"/>
            </a:lvl9pPr>
          </a:lstStyle>
          <a:p>
            <a:pPr lvl="0"/>
            <a:r>
              <a:rPr lang="zh-CN" altLang="en-US"/>
              <a:t>单击此处编辑母版文本样式</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空白页">
    <p:spTree>
      <p:nvGrpSpPr>
        <p:cNvPr id="1" name=""/>
        <p:cNvGrpSpPr/>
        <p:nvPr/>
      </p:nvGrpSpPr>
      <p:grpSpPr>
        <a:xfrm>
          <a:off x="0" y="0"/>
          <a:ext cx="0" cy="0"/>
          <a:chOff x="0" y="0"/>
          <a:chExt cx="0" cy="0"/>
        </a:xfrm>
      </p:grpSpPr>
    </p:spTree>
  </p:cSld>
  <p:clrMapOvr>
    <a:masterClrMapping/>
  </p:clrMapOvr>
  <p:transition spd="med" advClick="0" advTm="0">
    <p:push dir="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353591" y="858023"/>
            <a:ext cx="2591098" cy="4930634"/>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75800" y="858023"/>
            <a:ext cx="7633842" cy="4930634"/>
          </a:xfrm>
        </p:spPr>
        <p:txBody>
          <a:bodyPr vert="eaVert"/>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pic>
        <p:nvPicPr>
          <p:cNvPr id="4" name="Picture 2" descr="PPECLOGO-eff-0-1"/>
          <p:cNvPicPr>
            <a:picLocks noChangeAspect="1" noChangeArrowheads="1"/>
          </p:cNvPicPr>
          <p:nvPr userDrawn="1"/>
        </p:nvPicPr>
        <p:blipFill>
          <a:blip r:embed="rId2" cstate="screen"/>
          <a:srcRect/>
          <a:stretch>
            <a:fillRect/>
          </a:stretch>
        </p:blipFill>
        <p:spPr bwMode="auto">
          <a:xfrm>
            <a:off x="3916979" y="2727579"/>
            <a:ext cx="1001556" cy="75478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descr="PPECLOGO-eff-0-2"/>
          <p:cNvPicPr>
            <a:picLocks noChangeAspect="1" noChangeArrowheads="1"/>
          </p:cNvPicPr>
          <p:nvPr userDrawn="1"/>
        </p:nvPicPr>
        <p:blipFill>
          <a:blip r:embed="rId3" cstate="screen"/>
          <a:srcRect/>
          <a:stretch>
            <a:fillRect/>
          </a:stretch>
        </p:blipFill>
        <p:spPr bwMode="auto">
          <a:xfrm>
            <a:off x="7963017" y="2606305"/>
            <a:ext cx="1035999" cy="79272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PPECLOGO-eff-0-3"/>
          <p:cNvPicPr>
            <a:picLocks noChangeAspect="1" noChangeArrowheads="1"/>
          </p:cNvPicPr>
          <p:nvPr userDrawn="1"/>
        </p:nvPicPr>
        <p:blipFill>
          <a:blip r:embed="rId4" cstate="print"/>
          <a:srcRect/>
          <a:stretch>
            <a:fillRect/>
          </a:stretch>
        </p:blipFill>
        <p:spPr bwMode="auto">
          <a:xfrm>
            <a:off x="982762" y="1368018"/>
            <a:ext cx="2846628" cy="22452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5" descr="PPECLOGO-eff-0-1"/>
          <p:cNvPicPr>
            <a:picLocks noChangeAspect="1" noChangeArrowheads="1"/>
          </p:cNvPicPr>
          <p:nvPr userDrawn="1"/>
        </p:nvPicPr>
        <p:blipFill>
          <a:blip r:embed="rId5"/>
          <a:srcRect/>
          <a:stretch>
            <a:fillRect/>
          </a:stretch>
        </p:blipFill>
        <p:spPr bwMode="auto">
          <a:xfrm>
            <a:off x="4219730" y="3563313"/>
            <a:ext cx="495066" cy="37382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PPECLOGO-eff-0-1"/>
          <p:cNvPicPr>
            <a:picLocks noChangeAspect="1" noChangeArrowheads="1"/>
          </p:cNvPicPr>
          <p:nvPr userDrawn="1"/>
        </p:nvPicPr>
        <p:blipFill>
          <a:blip r:embed="rId6" cstate="screen"/>
          <a:srcRect/>
          <a:stretch>
            <a:fillRect/>
          </a:stretch>
        </p:blipFill>
        <p:spPr bwMode="auto">
          <a:xfrm>
            <a:off x="6967343" y="2744244"/>
            <a:ext cx="378915" cy="28572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PPECLOGO-eff-0-2"/>
          <p:cNvPicPr>
            <a:picLocks noChangeAspect="1" noChangeArrowheads="1"/>
          </p:cNvPicPr>
          <p:nvPr userDrawn="1"/>
        </p:nvPicPr>
        <p:blipFill>
          <a:blip r:embed="rId7" cstate="screen"/>
          <a:srcRect/>
          <a:stretch>
            <a:fillRect/>
          </a:stretch>
        </p:blipFill>
        <p:spPr bwMode="auto">
          <a:xfrm>
            <a:off x="4985178" y="2432333"/>
            <a:ext cx="927297" cy="70954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PPECLOGO-eff-5-4"/>
          <p:cNvPicPr>
            <a:picLocks noChangeAspect="1" noChangeArrowheads="1"/>
          </p:cNvPicPr>
          <p:nvPr userDrawn="1"/>
        </p:nvPicPr>
        <p:blipFill>
          <a:blip r:embed="rId8" cstate="print"/>
          <a:srcRect/>
          <a:stretch>
            <a:fillRect/>
          </a:stretch>
        </p:blipFill>
        <p:spPr bwMode="auto">
          <a:xfrm>
            <a:off x="3081077" y="3029967"/>
            <a:ext cx="1395705" cy="106193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PPECLOGO-eff-5-2"/>
          <p:cNvPicPr>
            <a:picLocks noChangeAspect="1" noChangeArrowheads="1"/>
          </p:cNvPicPr>
          <p:nvPr userDrawn="1"/>
        </p:nvPicPr>
        <p:blipFill>
          <a:blip r:embed="rId9" cstate="print"/>
          <a:srcRect/>
          <a:stretch>
            <a:fillRect/>
          </a:stretch>
        </p:blipFill>
        <p:spPr bwMode="auto">
          <a:xfrm>
            <a:off x="5055629" y="3256165"/>
            <a:ext cx="1732729" cy="135717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PPECLOGO-eff-5-4"/>
          <p:cNvPicPr>
            <a:picLocks noChangeAspect="1" noChangeArrowheads="1"/>
          </p:cNvPicPr>
          <p:nvPr userDrawn="1"/>
        </p:nvPicPr>
        <p:blipFill>
          <a:blip r:embed="rId10"/>
          <a:srcRect/>
          <a:stretch>
            <a:fillRect/>
          </a:stretch>
        </p:blipFill>
        <p:spPr bwMode="auto">
          <a:xfrm>
            <a:off x="9337946" y="2575193"/>
            <a:ext cx="1054871" cy="80478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PPECLOGO-eff-0-1"/>
          <p:cNvPicPr>
            <a:picLocks noChangeAspect="1" noChangeArrowheads="1"/>
          </p:cNvPicPr>
          <p:nvPr userDrawn="1"/>
        </p:nvPicPr>
        <p:blipFill>
          <a:blip r:embed="rId11"/>
          <a:srcRect/>
          <a:stretch>
            <a:fillRect/>
          </a:stretch>
        </p:blipFill>
        <p:spPr bwMode="auto">
          <a:xfrm>
            <a:off x="7502395" y="3425214"/>
            <a:ext cx="493162" cy="37143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PPECLOGO-eff-0-1"/>
          <p:cNvPicPr>
            <a:picLocks noChangeAspect="1" noChangeArrowheads="1"/>
          </p:cNvPicPr>
          <p:nvPr userDrawn="1"/>
        </p:nvPicPr>
        <p:blipFill>
          <a:blip r:embed="rId11"/>
          <a:srcRect/>
          <a:stretch>
            <a:fillRect/>
          </a:stretch>
        </p:blipFill>
        <p:spPr bwMode="auto">
          <a:xfrm>
            <a:off x="10630829" y="2234707"/>
            <a:ext cx="493161" cy="37143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PPECLOGO-eff2-1-2"/>
          <p:cNvPicPr>
            <a:picLocks noChangeAspect="1" noChangeArrowheads="1"/>
          </p:cNvPicPr>
          <p:nvPr userDrawn="1"/>
        </p:nvPicPr>
        <p:blipFill>
          <a:blip r:embed="rId12" cstate="print"/>
          <a:srcRect/>
          <a:stretch>
            <a:fillRect/>
          </a:stretch>
        </p:blipFill>
        <p:spPr bwMode="auto">
          <a:xfrm>
            <a:off x="1940525" y="2641861"/>
            <a:ext cx="1603251" cy="135003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PPECLOGO-eff2-1-3"/>
          <p:cNvPicPr>
            <a:picLocks noChangeAspect="1" noChangeArrowheads="1"/>
          </p:cNvPicPr>
          <p:nvPr userDrawn="1"/>
        </p:nvPicPr>
        <p:blipFill>
          <a:blip r:embed="rId13" cstate="print"/>
          <a:srcRect/>
          <a:stretch>
            <a:fillRect/>
          </a:stretch>
        </p:blipFill>
        <p:spPr bwMode="auto">
          <a:xfrm>
            <a:off x="3762746" y="2632337"/>
            <a:ext cx="413190" cy="34524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PPECLOGO-eff2-1-4"/>
          <p:cNvPicPr>
            <a:picLocks noChangeAspect="1" noChangeArrowheads="1"/>
          </p:cNvPicPr>
          <p:nvPr userDrawn="1"/>
        </p:nvPicPr>
        <p:blipFill>
          <a:blip r:embed="rId14" cstate="print"/>
          <a:srcRect/>
          <a:stretch>
            <a:fillRect/>
          </a:stretch>
        </p:blipFill>
        <p:spPr bwMode="auto">
          <a:xfrm>
            <a:off x="8046967" y="3141875"/>
            <a:ext cx="664531" cy="554777"/>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descr="PPECLOGO-eff2-1-3"/>
          <p:cNvPicPr>
            <a:picLocks noChangeAspect="1" noChangeArrowheads="1"/>
          </p:cNvPicPr>
          <p:nvPr userDrawn="1"/>
        </p:nvPicPr>
        <p:blipFill>
          <a:blip r:embed="rId13" cstate="print"/>
          <a:srcRect/>
          <a:stretch>
            <a:fillRect/>
          </a:stretch>
        </p:blipFill>
        <p:spPr bwMode="auto">
          <a:xfrm>
            <a:off x="8726733" y="2749005"/>
            <a:ext cx="340833" cy="28572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PPECLOGO-eff2-1-3"/>
          <p:cNvPicPr>
            <a:picLocks noChangeAspect="1" noChangeArrowheads="1"/>
          </p:cNvPicPr>
          <p:nvPr userDrawn="1"/>
        </p:nvPicPr>
        <p:blipFill>
          <a:blip r:embed="rId13" cstate="print"/>
          <a:srcRect/>
          <a:stretch>
            <a:fillRect/>
          </a:stretch>
        </p:blipFill>
        <p:spPr bwMode="auto">
          <a:xfrm>
            <a:off x="9204658" y="3256164"/>
            <a:ext cx="266574" cy="22381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par>
                                <p:cTn id="29" presetID="10"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par>
                                <p:cTn id="38" presetID="35" presetClass="path" presetSubtype="0" fill="hold" nodeType="withEffect">
                                  <p:stCondLst>
                                    <p:cond delay="0"/>
                                  </p:stCondLst>
                                  <p:childTnLst>
                                    <p:animMotion origin="layout" path="M 0 0  L -0.25 0  E" pathEditMode="relative" rAng="0" ptsTypes="">
                                      <p:cBhvr>
                                        <p:cTn id="39" dur="3000" fill="hold"/>
                                        <p:tgtEl>
                                          <p:spTgt spid="12"/>
                                        </p:tgtEl>
                                        <p:attrNameLst>
                                          <p:attrName>ppt_x</p:attrName>
                                          <p:attrName>ppt_y</p:attrName>
                                        </p:attrNameLst>
                                      </p:cBhvr>
                                      <p:rCtr x="0" y="0"/>
                                    </p:animMotion>
                                  </p:childTnLst>
                                </p:cTn>
                              </p:par>
                              <p:par>
                                <p:cTn id="40" presetID="35" presetClass="path" presetSubtype="0" fill="hold" nodeType="withEffect">
                                  <p:stCondLst>
                                    <p:cond delay="0"/>
                                  </p:stCondLst>
                                  <p:childTnLst>
                                    <p:animMotion origin="layout" path="M 4.16667E-6 3.33333E-6 L -0.31632 3.33333E-6 " pathEditMode="relative" rAng="0" ptsTypes="AA">
                                      <p:cBhvr>
                                        <p:cTn id="41" dur="3000" fill="hold"/>
                                        <p:tgtEl>
                                          <p:spTgt spid="5"/>
                                        </p:tgtEl>
                                        <p:attrNameLst>
                                          <p:attrName>ppt_x</p:attrName>
                                          <p:attrName>ppt_y</p:attrName>
                                        </p:attrNameLst>
                                      </p:cBhvr>
                                      <p:rCtr x="-15816" y="0"/>
                                    </p:animMotion>
                                  </p:childTnLst>
                                </p:cTn>
                              </p:par>
                              <p:par>
                                <p:cTn id="42" presetID="35" presetClass="path" presetSubtype="0" fill="hold" nodeType="withEffect">
                                  <p:stCondLst>
                                    <p:cond delay="0"/>
                                  </p:stCondLst>
                                  <p:childTnLst>
                                    <p:animMotion origin="layout" path="M 0.00504 -1.85185E-6 L -0.46684 -1.85185E-6 " pathEditMode="relative" rAng="0" ptsTypes="AA">
                                      <p:cBhvr>
                                        <p:cTn id="43" dur="3000" fill="hold"/>
                                        <p:tgtEl>
                                          <p:spTgt spid="8"/>
                                        </p:tgtEl>
                                        <p:attrNameLst>
                                          <p:attrName>ppt_x</p:attrName>
                                          <p:attrName>ppt_y</p:attrName>
                                        </p:attrNameLst>
                                      </p:cBhvr>
                                      <p:rCtr x="-23594" y="0"/>
                                    </p:animMotion>
                                  </p:childTnLst>
                                </p:cTn>
                              </p:par>
                              <p:par>
                                <p:cTn id="44" presetID="35" presetClass="path" presetSubtype="0" fill="hold" nodeType="withEffect">
                                  <p:stCondLst>
                                    <p:cond delay="0"/>
                                  </p:stCondLst>
                                  <p:childTnLst>
                                    <p:animMotion origin="layout" path="M -3.05556E-6 1.11111E-6 L -0.19531 1.11111E-6 " pathEditMode="relative" rAng="0" ptsTypes="AA">
                                      <p:cBhvr>
                                        <p:cTn id="45" dur="3000" fill="hold"/>
                                        <p:tgtEl>
                                          <p:spTgt spid="9"/>
                                        </p:tgtEl>
                                        <p:attrNameLst>
                                          <p:attrName>ppt_x</p:attrName>
                                          <p:attrName>ppt_y</p:attrName>
                                        </p:attrNameLst>
                                      </p:cBhvr>
                                      <p:rCtr x="-9774" y="0"/>
                                    </p:animMotion>
                                  </p:childTnLst>
                                </p:cTn>
                              </p:par>
                              <p:par>
                                <p:cTn id="46" presetID="35" presetClass="path" presetSubtype="0" fill="hold" nodeType="withEffect">
                                  <p:stCondLst>
                                    <p:cond delay="0"/>
                                  </p:stCondLst>
                                  <p:childTnLst>
                                    <p:animMotion origin="layout" path="M 5.55556E-7 2.59259E-6 L -0.43594 2.59259E-6 " pathEditMode="relative" rAng="0" ptsTypes="AA">
                                      <p:cBhvr>
                                        <p:cTn id="47" dur="3000" fill="hold"/>
                                        <p:tgtEl>
                                          <p:spTgt spid="7"/>
                                        </p:tgtEl>
                                        <p:attrNameLst>
                                          <p:attrName>ppt_x</p:attrName>
                                          <p:attrName>ppt_y</p:attrName>
                                        </p:attrNameLst>
                                      </p:cBhvr>
                                      <p:rCtr x="-21806" y="0"/>
                                    </p:animMotion>
                                  </p:childTnLst>
                                </p:cTn>
                              </p:par>
                              <p:par>
                                <p:cTn id="48" presetID="35" presetClass="path" presetSubtype="0" fill="hold" nodeType="withEffect">
                                  <p:stCondLst>
                                    <p:cond delay="0"/>
                                  </p:stCondLst>
                                  <p:childTnLst>
                                    <p:animMotion origin="layout" path="M 3.05556E-6 -1.85185E-6 L -0.33577 -1.85185E-6 " pathEditMode="relative" rAng="0" ptsTypes="AA">
                                      <p:cBhvr>
                                        <p:cTn id="49" dur="3000" fill="hold"/>
                                        <p:tgtEl>
                                          <p:spTgt spid="4"/>
                                        </p:tgtEl>
                                        <p:attrNameLst>
                                          <p:attrName>ppt_x</p:attrName>
                                          <p:attrName>ppt_y</p:attrName>
                                        </p:attrNameLst>
                                      </p:cBhvr>
                                      <p:rCtr x="-16788" y="0"/>
                                    </p:animMotion>
                                  </p:childTnLst>
                                </p:cTn>
                              </p:par>
                              <p:par>
                                <p:cTn id="50" presetID="35" presetClass="path" presetSubtype="0" fill="hold" nodeType="withEffect">
                                  <p:stCondLst>
                                    <p:cond delay="0"/>
                                  </p:stCondLst>
                                  <p:childTnLst>
                                    <p:animMotion origin="layout" path="M 1.66667E-6 -1.85185E-6 L -0.57188 -1.85185E-6 " pathEditMode="relative" rAng="0" ptsTypes="AA">
                                      <p:cBhvr>
                                        <p:cTn id="51" dur="3000" fill="hold"/>
                                        <p:tgtEl>
                                          <p:spTgt spid="13"/>
                                        </p:tgtEl>
                                        <p:attrNameLst>
                                          <p:attrName>ppt_x</p:attrName>
                                          <p:attrName>ppt_y</p:attrName>
                                        </p:attrNameLst>
                                      </p:cBhvr>
                                      <p:rCtr x="-28594" y="0"/>
                                    </p:animMotion>
                                  </p:childTnLst>
                                </p:cTn>
                              </p:par>
                              <p:par>
                                <p:cTn id="52" presetID="35" presetClass="path" presetSubtype="0" fill="hold" nodeType="withEffect">
                                  <p:stCondLst>
                                    <p:cond delay="0"/>
                                  </p:stCondLst>
                                  <p:childTnLst>
                                    <p:animMotion origin="layout" path="M 1.66667E-6 -1.85185E-6 L -0.57188 -1.85185E-6 " pathEditMode="relative" rAng="0" ptsTypes="AA">
                                      <p:cBhvr>
                                        <p:cTn id="53" dur="3000" fill="hold"/>
                                        <p:tgtEl>
                                          <p:spTgt spid="14"/>
                                        </p:tgtEl>
                                        <p:attrNameLst>
                                          <p:attrName>ppt_x</p:attrName>
                                          <p:attrName>ppt_y</p:attrName>
                                        </p:attrNameLst>
                                      </p:cBhvr>
                                      <p:rCtr x="-28594" y="0"/>
                                    </p:animMotion>
                                  </p:childTnLst>
                                </p:cTn>
                              </p:par>
                              <p:par>
                                <p:cTn id="54" presetID="63" presetClass="path" presetSubtype="0" fill="hold" nodeType="withEffect">
                                  <p:stCondLst>
                                    <p:cond delay="0"/>
                                  </p:stCondLst>
                                  <p:childTnLst>
                                    <p:animMotion origin="layout" path="M 5.55556E-7 2.59259E-6 L 0.43906 2.59259E-6 " pathEditMode="relative" rAng="0" ptsTypes="AA">
                                      <p:cBhvr>
                                        <p:cTn id="55" dur="3000" fill="hold"/>
                                        <p:tgtEl>
                                          <p:spTgt spid="11"/>
                                        </p:tgtEl>
                                        <p:attrNameLst>
                                          <p:attrName>ppt_x</p:attrName>
                                          <p:attrName>ppt_y</p:attrName>
                                        </p:attrNameLst>
                                      </p:cBhvr>
                                      <p:rCtr x="21944" y="0"/>
                                    </p:animMotion>
                                  </p:childTnLst>
                                </p:cTn>
                              </p:par>
                              <p:par>
                                <p:cTn id="56" presetID="63" presetClass="path" presetSubtype="0" fill="hold" nodeType="withEffect">
                                  <p:stCondLst>
                                    <p:cond delay="0"/>
                                  </p:stCondLst>
                                  <p:childTnLst>
                                    <p:animMotion origin="layout" path="M -1.38889E-6 2.96296E-6 L 0.62813 2.96296E-6 " pathEditMode="relative" rAng="0" ptsTypes="AA">
                                      <p:cBhvr>
                                        <p:cTn id="57" dur="3000" fill="hold"/>
                                        <p:tgtEl>
                                          <p:spTgt spid="10"/>
                                        </p:tgtEl>
                                        <p:attrNameLst>
                                          <p:attrName>ppt_x</p:attrName>
                                          <p:attrName>ppt_y</p:attrName>
                                        </p:attrNameLst>
                                      </p:cBhvr>
                                      <p:rCtr x="31406" y="0"/>
                                    </p:animMotion>
                                  </p:childTnLst>
                                </p:cTn>
                              </p:par>
                              <p:par>
                                <p:cTn id="58" presetID="63" presetClass="path" presetSubtype="0" fill="hold" nodeType="withEffect">
                                  <p:stCondLst>
                                    <p:cond delay="0"/>
                                  </p:stCondLst>
                                  <p:childTnLst>
                                    <p:animMotion origin="layout" path="M 2.77778E-6 -2.96296E-6 L 0.42465 -2.96296E-6 " pathEditMode="relative" rAng="0" ptsTypes="AA">
                                      <p:cBhvr>
                                        <p:cTn id="59" dur="3000" fill="hold"/>
                                        <p:tgtEl>
                                          <p:spTgt spid="6"/>
                                        </p:tgtEl>
                                        <p:attrNameLst>
                                          <p:attrName>ppt_x</p:attrName>
                                          <p:attrName>ppt_y</p:attrName>
                                        </p:attrNameLst>
                                      </p:cBhvr>
                                      <p:rCtr x="21233" y="0"/>
                                    </p:animMotion>
                                  </p:childTnLst>
                                </p:cTn>
                              </p:par>
                              <p:par>
                                <p:cTn id="60" presetID="10" presetClass="exit" presetSubtype="0" fill="hold" nodeType="withEffect">
                                  <p:stCondLst>
                                    <p:cond delay="2500"/>
                                  </p:stCondLst>
                                  <p:childTnLst>
                                    <p:animEffect transition="out" filter="fade">
                                      <p:cBhvr>
                                        <p:cTn id="61" dur="500"/>
                                        <p:tgtEl>
                                          <p:spTgt spid="10"/>
                                        </p:tgtEl>
                                      </p:cBhvr>
                                    </p:animEffect>
                                    <p:set>
                                      <p:cBhvr>
                                        <p:cTn id="62" dur="1" fill="hold">
                                          <p:stCondLst>
                                            <p:cond delay="499"/>
                                          </p:stCondLst>
                                        </p:cTn>
                                        <p:tgtEl>
                                          <p:spTgt spid="10"/>
                                        </p:tgtEl>
                                        <p:attrNameLst>
                                          <p:attrName>style.visibility</p:attrName>
                                        </p:attrNameLst>
                                      </p:cBhvr>
                                      <p:to>
                                        <p:strVal val="hidden"/>
                                      </p:to>
                                    </p:set>
                                  </p:childTnLst>
                                </p:cTn>
                              </p:par>
                              <p:par>
                                <p:cTn id="63" presetID="10" presetClass="exit" presetSubtype="0" fill="hold" nodeType="withEffect">
                                  <p:stCondLst>
                                    <p:cond delay="2500"/>
                                  </p:stCondLst>
                                  <p:childTnLst>
                                    <p:animEffect transition="out" filter="fade">
                                      <p:cBhvr>
                                        <p:cTn id="64" dur="500"/>
                                        <p:tgtEl>
                                          <p:spTgt spid="11"/>
                                        </p:tgtEl>
                                      </p:cBhvr>
                                    </p:animEffect>
                                    <p:set>
                                      <p:cBhvr>
                                        <p:cTn id="65" dur="1" fill="hold">
                                          <p:stCondLst>
                                            <p:cond delay="499"/>
                                          </p:stCondLst>
                                        </p:cTn>
                                        <p:tgtEl>
                                          <p:spTgt spid="11"/>
                                        </p:tgtEl>
                                        <p:attrNameLst>
                                          <p:attrName>style.visibility</p:attrName>
                                        </p:attrNameLst>
                                      </p:cBhvr>
                                      <p:to>
                                        <p:strVal val="hidden"/>
                                      </p:to>
                                    </p:set>
                                  </p:childTnLst>
                                </p:cTn>
                              </p:par>
                              <p:par>
                                <p:cTn id="66" presetID="10" presetClass="exit" presetSubtype="0" fill="hold" nodeType="withEffect">
                                  <p:stCondLst>
                                    <p:cond delay="2500"/>
                                  </p:stCondLst>
                                  <p:childTnLst>
                                    <p:animEffect transition="out" filter="fade">
                                      <p:cBhvr>
                                        <p:cTn id="67" dur="500"/>
                                        <p:tgtEl>
                                          <p:spTgt spid="13"/>
                                        </p:tgtEl>
                                      </p:cBhvr>
                                    </p:animEffect>
                                    <p:set>
                                      <p:cBhvr>
                                        <p:cTn id="68" dur="1" fill="hold">
                                          <p:stCondLst>
                                            <p:cond delay="499"/>
                                          </p:stCondLst>
                                        </p:cTn>
                                        <p:tgtEl>
                                          <p:spTgt spid="13"/>
                                        </p:tgtEl>
                                        <p:attrNameLst>
                                          <p:attrName>style.visibility</p:attrName>
                                        </p:attrNameLst>
                                      </p:cBhvr>
                                      <p:to>
                                        <p:strVal val="hidden"/>
                                      </p:to>
                                    </p:set>
                                  </p:childTnLst>
                                </p:cTn>
                              </p:par>
                              <p:par>
                                <p:cTn id="69" presetID="10" presetClass="exit" presetSubtype="0" fill="hold" nodeType="withEffect">
                                  <p:stCondLst>
                                    <p:cond delay="2500"/>
                                  </p:stCondLst>
                                  <p:childTnLst>
                                    <p:animEffect transition="out" filter="fade">
                                      <p:cBhvr>
                                        <p:cTn id="70" dur="500"/>
                                        <p:tgtEl>
                                          <p:spTgt spid="7"/>
                                        </p:tgtEl>
                                      </p:cBhvr>
                                    </p:animEffect>
                                    <p:set>
                                      <p:cBhvr>
                                        <p:cTn id="71" dur="1" fill="hold">
                                          <p:stCondLst>
                                            <p:cond delay="499"/>
                                          </p:stCondLst>
                                        </p:cTn>
                                        <p:tgtEl>
                                          <p:spTgt spid="7"/>
                                        </p:tgtEl>
                                        <p:attrNameLst>
                                          <p:attrName>style.visibility</p:attrName>
                                        </p:attrNameLst>
                                      </p:cBhvr>
                                      <p:to>
                                        <p:strVal val="hidden"/>
                                      </p:to>
                                    </p:set>
                                  </p:childTnLst>
                                </p:cTn>
                              </p:par>
                              <p:par>
                                <p:cTn id="72" presetID="10" presetClass="exit" presetSubtype="0" fill="hold" nodeType="withEffect">
                                  <p:stCondLst>
                                    <p:cond delay="2500"/>
                                  </p:stCondLst>
                                  <p:childTnLst>
                                    <p:animEffect transition="out" filter="fade">
                                      <p:cBhvr>
                                        <p:cTn id="73" dur="500"/>
                                        <p:tgtEl>
                                          <p:spTgt spid="9"/>
                                        </p:tgtEl>
                                      </p:cBhvr>
                                    </p:animEffect>
                                    <p:set>
                                      <p:cBhvr>
                                        <p:cTn id="74" dur="1" fill="hold">
                                          <p:stCondLst>
                                            <p:cond delay="499"/>
                                          </p:stCondLst>
                                        </p:cTn>
                                        <p:tgtEl>
                                          <p:spTgt spid="9"/>
                                        </p:tgtEl>
                                        <p:attrNameLst>
                                          <p:attrName>style.visibility</p:attrName>
                                        </p:attrNameLst>
                                      </p:cBhvr>
                                      <p:to>
                                        <p:strVal val="hidden"/>
                                      </p:to>
                                    </p:set>
                                  </p:childTnLst>
                                </p:cTn>
                              </p:par>
                              <p:par>
                                <p:cTn id="75" presetID="10" presetClass="exit" presetSubtype="0" fill="hold" nodeType="withEffect">
                                  <p:stCondLst>
                                    <p:cond delay="2500"/>
                                  </p:stCondLst>
                                  <p:childTnLst>
                                    <p:animEffect transition="out" filter="fade">
                                      <p:cBhvr>
                                        <p:cTn id="76" dur="500"/>
                                        <p:tgtEl>
                                          <p:spTgt spid="5"/>
                                        </p:tgtEl>
                                      </p:cBhvr>
                                    </p:animEffect>
                                    <p:set>
                                      <p:cBhvr>
                                        <p:cTn id="77" dur="1" fill="hold">
                                          <p:stCondLst>
                                            <p:cond delay="499"/>
                                          </p:stCondLst>
                                        </p:cTn>
                                        <p:tgtEl>
                                          <p:spTgt spid="5"/>
                                        </p:tgtEl>
                                        <p:attrNameLst>
                                          <p:attrName>style.visibility</p:attrName>
                                        </p:attrNameLst>
                                      </p:cBhvr>
                                      <p:to>
                                        <p:strVal val="hidden"/>
                                      </p:to>
                                    </p:set>
                                  </p:childTnLst>
                                </p:cTn>
                              </p:par>
                              <p:par>
                                <p:cTn id="78" presetID="10" presetClass="exit" presetSubtype="0" fill="hold" nodeType="withEffect">
                                  <p:stCondLst>
                                    <p:cond delay="2500"/>
                                  </p:stCondLst>
                                  <p:childTnLst>
                                    <p:animEffect transition="out" filter="fade">
                                      <p:cBhvr>
                                        <p:cTn id="79" dur="500"/>
                                        <p:tgtEl>
                                          <p:spTgt spid="12"/>
                                        </p:tgtEl>
                                      </p:cBhvr>
                                    </p:animEffect>
                                    <p:set>
                                      <p:cBhvr>
                                        <p:cTn id="80" dur="1" fill="hold">
                                          <p:stCondLst>
                                            <p:cond delay="499"/>
                                          </p:stCondLst>
                                        </p:cTn>
                                        <p:tgtEl>
                                          <p:spTgt spid="12"/>
                                        </p:tgtEl>
                                        <p:attrNameLst>
                                          <p:attrName>style.visibility</p:attrName>
                                        </p:attrNameLst>
                                      </p:cBhvr>
                                      <p:to>
                                        <p:strVal val="hidden"/>
                                      </p:to>
                                    </p:set>
                                  </p:childTnLst>
                                </p:cTn>
                              </p:par>
                              <p:par>
                                <p:cTn id="81" presetID="10" presetClass="exit" presetSubtype="0" fill="hold" nodeType="withEffect">
                                  <p:stCondLst>
                                    <p:cond delay="2500"/>
                                  </p:stCondLst>
                                  <p:childTnLst>
                                    <p:animEffect transition="out" filter="fade">
                                      <p:cBhvr>
                                        <p:cTn id="82" dur="500"/>
                                        <p:tgtEl>
                                          <p:spTgt spid="14"/>
                                        </p:tgtEl>
                                      </p:cBhvr>
                                    </p:animEffect>
                                    <p:set>
                                      <p:cBhvr>
                                        <p:cTn id="83" dur="1" fill="hold">
                                          <p:stCondLst>
                                            <p:cond delay="499"/>
                                          </p:stCondLst>
                                        </p:cTn>
                                        <p:tgtEl>
                                          <p:spTgt spid="14"/>
                                        </p:tgtEl>
                                        <p:attrNameLst>
                                          <p:attrName>style.visibility</p:attrName>
                                        </p:attrNameLst>
                                      </p:cBhvr>
                                      <p:to>
                                        <p:strVal val="hidden"/>
                                      </p:to>
                                    </p:set>
                                  </p:childTnLst>
                                </p:cTn>
                              </p:par>
                              <p:par>
                                <p:cTn id="84" presetID="10" presetClass="exit" presetSubtype="0" fill="hold" nodeType="withEffect">
                                  <p:stCondLst>
                                    <p:cond delay="2500"/>
                                  </p:stCondLst>
                                  <p:childTnLst>
                                    <p:animEffect transition="out" filter="fade">
                                      <p:cBhvr>
                                        <p:cTn id="85" dur="500"/>
                                        <p:tgtEl>
                                          <p:spTgt spid="6"/>
                                        </p:tgtEl>
                                      </p:cBhvr>
                                    </p:animEffect>
                                    <p:set>
                                      <p:cBhvr>
                                        <p:cTn id="86" dur="1" fill="hold">
                                          <p:stCondLst>
                                            <p:cond delay="499"/>
                                          </p:stCondLst>
                                        </p:cTn>
                                        <p:tgtEl>
                                          <p:spTgt spid="6"/>
                                        </p:tgtEl>
                                        <p:attrNameLst>
                                          <p:attrName>style.visibility</p:attrName>
                                        </p:attrNameLst>
                                      </p:cBhvr>
                                      <p:to>
                                        <p:strVal val="hidden"/>
                                      </p:to>
                                    </p:set>
                                  </p:childTnLst>
                                </p:cTn>
                              </p:par>
                              <p:par>
                                <p:cTn id="87" presetID="10" presetClass="exit" presetSubtype="0" fill="hold" nodeType="withEffect">
                                  <p:stCondLst>
                                    <p:cond delay="2500"/>
                                  </p:stCondLst>
                                  <p:childTnLst>
                                    <p:animEffect transition="out" filter="fade">
                                      <p:cBhvr>
                                        <p:cTn id="88" dur="500"/>
                                        <p:tgtEl>
                                          <p:spTgt spid="4"/>
                                        </p:tgtEl>
                                      </p:cBhvr>
                                    </p:animEffect>
                                    <p:set>
                                      <p:cBhvr>
                                        <p:cTn id="89" dur="1" fill="hold">
                                          <p:stCondLst>
                                            <p:cond delay="499"/>
                                          </p:stCondLst>
                                        </p:cTn>
                                        <p:tgtEl>
                                          <p:spTgt spid="4"/>
                                        </p:tgtEl>
                                        <p:attrNameLst>
                                          <p:attrName>style.visibility</p:attrName>
                                        </p:attrNameLst>
                                      </p:cBhvr>
                                      <p:to>
                                        <p:strVal val="hidden"/>
                                      </p:to>
                                    </p:set>
                                  </p:childTnLst>
                                </p:cTn>
                              </p:par>
                              <p:par>
                                <p:cTn id="90" presetID="10" presetClass="exit" presetSubtype="0" fill="hold" nodeType="withEffect">
                                  <p:stCondLst>
                                    <p:cond delay="2500"/>
                                  </p:stCondLst>
                                  <p:childTnLst>
                                    <p:animEffect transition="out" filter="fade">
                                      <p:cBhvr>
                                        <p:cTn id="91" dur="500"/>
                                        <p:tgtEl>
                                          <p:spTgt spid="8"/>
                                        </p:tgtEl>
                                      </p:cBhvr>
                                    </p:animEffect>
                                    <p:set>
                                      <p:cBhvr>
                                        <p:cTn id="92" dur="1" fill="hold">
                                          <p:stCondLst>
                                            <p:cond delay="499"/>
                                          </p:stCondLst>
                                        </p:cTn>
                                        <p:tgtEl>
                                          <p:spTgt spid="8"/>
                                        </p:tgtEl>
                                        <p:attrNameLst>
                                          <p:attrName>style.visibility</p:attrName>
                                        </p:attrNameLst>
                                      </p:cBhvr>
                                      <p:to>
                                        <p:strVal val="hidden"/>
                                      </p:to>
                                    </p:set>
                                  </p:childTnLst>
                                </p:cTn>
                              </p:par>
                              <p:par>
                                <p:cTn id="93" presetID="10" presetClass="entr" presetSubtype="0" fill="hold" nodeType="withEffect">
                                  <p:stCondLst>
                                    <p:cond delay="0"/>
                                  </p:stCondLst>
                                  <p:childTnLst>
                                    <p:set>
                                      <p:cBhvr>
                                        <p:cTn id="94" dur="1" fill="hold">
                                          <p:stCondLst>
                                            <p:cond delay="0"/>
                                          </p:stCondLst>
                                        </p:cTn>
                                        <p:tgtEl>
                                          <p:spTgt spid="15"/>
                                        </p:tgtEl>
                                        <p:attrNameLst>
                                          <p:attrName>style.visibility</p:attrName>
                                        </p:attrNameLst>
                                      </p:cBhvr>
                                      <p:to>
                                        <p:strVal val="visible"/>
                                      </p:to>
                                    </p:set>
                                    <p:animEffect transition="in" filter="fade">
                                      <p:cBhvr>
                                        <p:cTn id="95" dur="100"/>
                                        <p:tgtEl>
                                          <p:spTgt spid="15"/>
                                        </p:tgtEl>
                                      </p:cBhvr>
                                    </p:animEffect>
                                  </p:childTnLst>
                                </p:cTn>
                              </p:par>
                              <p:par>
                                <p:cTn id="96" presetID="10" presetClass="entr" presetSubtype="0" fill="hold" nodeType="withEffect">
                                  <p:stCondLst>
                                    <p:cond delay="600"/>
                                  </p:stCondLst>
                                  <p:childTnLst>
                                    <p:set>
                                      <p:cBhvr>
                                        <p:cTn id="97" dur="1" fill="hold">
                                          <p:stCondLst>
                                            <p:cond delay="0"/>
                                          </p:stCondLst>
                                        </p:cTn>
                                        <p:tgtEl>
                                          <p:spTgt spid="16"/>
                                        </p:tgtEl>
                                        <p:attrNameLst>
                                          <p:attrName>style.visibility</p:attrName>
                                        </p:attrNameLst>
                                      </p:cBhvr>
                                      <p:to>
                                        <p:strVal val="visible"/>
                                      </p:to>
                                    </p:set>
                                    <p:animEffect transition="in" filter="fade">
                                      <p:cBhvr>
                                        <p:cTn id="98" dur="100"/>
                                        <p:tgtEl>
                                          <p:spTgt spid="16"/>
                                        </p:tgtEl>
                                      </p:cBhvr>
                                    </p:animEffect>
                                  </p:childTnLst>
                                </p:cTn>
                              </p:par>
                              <p:par>
                                <p:cTn id="99" presetID="10" presetClass="entr" presetSubtype="0" fill="hold" nodeType="withEffect">
                                  <p:stCondLst>
                                    <p:cond delay="200"/>
                                  </p:stCondLst>
                                  <p:childTnLst>
                                    <p:set>
                                      <p:cBhvr>
                                        <p:cTn id="100" dur="1" fill="hold">
                                          <p:stCondLst>
                                            <p:cond delay="0"/>
                                          </p:stCondLst>
                                        </p:cTn>
                                        <p:tgtEl>
                                          <p:spTgt spid="17"/>
                                        </p:tgtEl>
                                        <p:attrNameLst>
                                          <p:attrName>style.visibility</p:attrName>
                                        </p:attrNameLst>
                                      </p:cBhvr>
                                      <p:to>
                                        <p:strVal val="visible"/>
                                      </p:to>
                                    </p:set>
                                    <p:animEffect transition="in" filter="fade">
                                      <p:cBhvr>
                                        <p:cTn id="101" dur="100"/>
                                        <p:tgtEl>
                                          <p:spTgt spid="17"/>
                                        </p:tgtEl>
                                      </p:cBhvr>
                                    </p:animEffect>
                                  </p:childTnLst>
                                </p:cTn>
                              </p:par>
                              <p:par>
                                <p:cTn id="102" presetID="10" presetClass="entr" presetSubtype="0" fill="hold" nodeType="withEffect">
                                  <p:stCondLst>
                                    <p:cond delay="1800"/>
                                  </p:stCondLst>
                                  <p:childTnLst>
                                    <p:set>
                                      <p:cBhvr>
                                        <p:cTn id="103" dur="1" fill="hold">
                                          <p:stCondLst>
                                            <p:cond delay="0"/>
                                          </p:stCondLst>
                                        </p:cTn>
                                        <p:tgtEl>
                                          <p:spTgt spid="18"/>
                                        </p:tgtEl>
                                        <p:attrNameLst>
                                          <p:attrName>style.visibility</p:attrName>
                                        </p:attrNameLst>
                                      </p:cBhvr>
                                      <p:to>
                                        <p:strVal val="visible"/>
                                      </p:to>
                                    </p:set>
                                    <p:animEffect transition="in" filter="fade">
                                      <p:cBhvr>
                                        <p:cTn id="104" dur="100"/>
                                        <p:tgtEl>
                                          <p:spTgt spid="18"/>
                                        </p:tgtEl>
                                      </p:cBhvr>
                                    </p:animEffect>
                                  </p:childTnLst>
                                </p:cTn>
                              </p:par>
                              <p:par>
                                <p:cTn id="105" presetID="10" presetClass="entr" presetSubtype="0" fill="hold" nodeType="withEffect">
                                  <p:stCondLst>
                                    <p:cond delay="2200"/>
                                  </p:stCondLst>
                                  <p:childTnLst>
                                    <p:set>
                                      <p:cBhvr>
                                        <p:cTn id="106" dur="1" fill="hold">
                                          <p:stCondLst>
                                            <p:cond delay="0"/>
                                          </p:stCondLst>
                                        </p:cTn>
                                        <p:tgtEl>
                                          <p:spTgt spid="19"/>
                                        </p:tgtEl>
                                        <p:attrNameLst>
                                          <p:attrName>style.visibility</p:attrName>
                                        </p:attrNameLst>
                                      </p:cBhvr>
                                      <p:to>
                                        <p:strVal val="visible"/>
                                      </p:to>
                                    </p:set>
                                    <p:animEffect transition="in" filter="fade">
                                      <p:cBhvr>
                                        <p:cTn id="107" dur="100"/>
                                        <p:tgtEl>
                                          <p:spTgt spid="19"/>
                                        </p:tgtEl>
                                      </p:cBhvr>
                                    </p:animEffect>
                                  </p:childTnLst>
                                </p:cTn>
                              </p:par>
                              <p:par>
                                <p:cTn id="108" presetID="53" presetClass="exit" presetSubtype="16" fill="hold" nodeType="withEffect">
                                  <p:stCondLst>
                                    <p:cond delay="100"/>
                                  </p:stCondLst>
                                  <p:childTnLst>
                                    <p:anim calcmode="lin" valueType="num">
                                      <p:cBhvr>
                                        <p:cTn id="109" dur="1000"/>
                                        <p:tgtEl>
                                          <p:spTgt spid="15"/>
                                        </p:tgtEl>
                                        <p:attrNameLst>
                                          <p:attrName>ppt_w</p:attrName>
                                        </p:attrNameLst>
                                      </p:cBhvr>
                                      <p:tavLst>
                                        <p:tav tm="0">
                                          <p:val>
                                            <p:strVal val="ppt_w"/>
                                          </p:val>
                                        </p:tav>
                                        <p:tav tm="100000">
                                          <p:val>
                                            <p:fltVal val="0"/>
                                          </p:val>
                                        </p:tav>
                                      </p:tavLst>
                                    </p:anim>
                                    <p:anim calcmode="lin" valueType="num">
                                      <p:cBhvr>
                                        <p:cTn id="110" dur="1000"/>
                                        <p:tgtEl>
                                          <p:spTgt spid="15"/>
                                        </p:tgtEl>
                                        <p:attrNameLst>
                                          <p:attrName>ppt_h</p:attrName>
                                        </p:attrNameLst>
                                      </p:cBhvr>
                                      <p:tavLst>
                                        <p:tav tm="0">
                                          <p:val>
                                            <p:strVal val="ppt_h"/>
                                          </p:val>
                                        </p:tav>
                                        <p:tav tm="100000">
                                          <p:val>
                                            <p:fltVal val="0"/>
                                          </p:val>
                                        </p:tav>
                                      </p:tavLst>
                                    </p:anim>
                                    <p:animEffect transition="out" filter="fade">
                                      <p:cBhvr>
                                        <p:cTn id="111" dur="1000"/>
                                        <p:tgtEl>
                                          <p:spTgt spid="15"/>
                                        </p:tgtEl>
                                      </p:cBhvr>
                                    </p:animEffect>
                                    <p:set>
                                      <p:cBhvr>
                                        <p:cTn id="112" dur="1" fill="hold">
                                          <p:stCondLst>
                                            <p:cond delay="999"/>
                                          </p:stCondLst>
                                        </p:cTn>
                                        <p:tgtEl>
                                          <p:spTgt spid="15"/>
                                        </p:tgtEl>
                                        <p:attrNameLst>
                                          <p:attrName>style.visibility</p:attrName>
                                        </p:attrNameLst>
                                      </p:cBhvr>
                                      <p:to>
                                        <p:strVal val="hidden"/>
                                      </p:to>
                                    </p:set>
                                  </p:childTnLst>
                                </p:cTn>
                              </p:par>
                              <p:par>
                                <p:cTn id="113" presetID="53" presetClass="exit" presetSubtype="16" fill="hold" nodeType="withEffect">
                                  <p:stCondLst>
                                    <p:cond delay="700"/>
                                  </p:stCondLst>
                                  <p:childTnLst>
                                    <p:anim calcmode="lin" valueType="num">
                                      <p:cBhvr>
                                        <p:cTn id="114" dur="500"/>
                                        <p:tgtEl>
                                          <p:spTgt spid="16"/>
                                        </p:tgtEl>
                                        <p:attrNameLst>
                                          <p:attrName>ppt_w</p:attrName>
                                        </p:attrNameLst>
                                      </p:cBhvr>
                                      <p:tavLst>
                                        <p:tav tm="0">
                                          <p:val>
                                            <p:strVal val="ppt_w"/>
                                          </p:val>
                                        </p:tav>
                                        <p:tav tm="100000">
                                          <p:val>
                                            <p:fltVal val="0"/>
                                          </p:val>
                                        </p:tav>
                                      </p:tavLst>
                                    </p:anim>
                                    <p:anim calcmode="lin" valueType="num">
                                      <p:cBhvr>
                                        <p:cTn id="115" dur="500"/>
                                        <p:tgtEl>
                                          <p:spTgt spid="16"/>
                                        </p:tgtEl>
                                        <p:attrNameLst>
                                          <p:attrName>ppt_h</p:attrName>
                                        </p:attrNameLst>
                                      </p:cBhvr>
                                      <p:tavLst>
                                        <p:tav tm="0">
                                          <p:val>
                                            <p:strVal val="ppt_h"/>
                                          </p:val>
                                        </p:tav>
                                        <p:tav tm="100000">
                                          <p:val>
                                            <p:fltVal val="0"/>
                                          </p:val>
                                        </p:tav>
                                      </p:tavLst>
                                    </p:anim>
                                    <p:animEffect transition="out" filter="fade">
                                      <p:cBhvr>
                                        <p:cTn id="116" dur="500"/>
                                        <p:tgtEl>
                                          <p:spTgt spid="16"/>
                                        </p:tgtEl>
                                      </p:cBhvr>
                                    </p:animEffect>
                                    <p:set>
                                      <p:cBhvr>
                                        <p:cTn id="117" dur="1" fill="hold">
                                          <p:stCondLst>
                                            <p:cond delay="499"/>
                                          </p:stCondLst>
                                        </p:cTn>
                                        <p:tgtEl>
                                          <p:spTgt spid="16"/>
                                        </p:tgtEl>
                                        <p:attrNameLst>
                                          <p:attrName>style.visibility</p:attrName>
                                        </p:attrNameLst>
                                      </p:cBhvr>
                                      <p:to>
                                        <p:strVal val="hidden"/>
                                      </p:to>
                                    </p:set>
                                  </p:childTnLst>
                                </p:cTn>
                              </p:par>
                              <p:par>
                                <p:cTn id="118" presetID="53" presetClass="exit" presetSubtype="16" fill="hold" nodeType="withEffect">
                                  <p:stCondLst>
                                    <p:cond delay="300"/>
                                  </p:stCondLst>
                                  <p:childTnLst>
                                    <p:anim calcmode="lin" valueType="num">
                                      <p:cBhvr>
                                        <p:cTn id="119" dur="500"/>
                                        <p:tgtEl>
                                          <p:spTgt spid="17"/>
                                        </p:tgtEl>
                                        <p:attrNameLst>
                                          <p:attrName>ppt_w</p:attrName>
                                        </p:attrNameLst>
                                      </p:cBhvr>
                                      <p:tavLst>
                                        <p:tav tm="0">
                                          <p:val>
                                            <p:strVal val="ppt_w"/>
                                          </p:val>
                                        </p:tav>
                                        <p:tav tm="100000">
                                          <p:val>
                                            <p:fltVal val="0"/>
                                          </p:val>
                                        </p:tav>
                                      </p:tavLst>
                                    </p:anim>
                                    <p:anim calcmode="lin" valueType="num">
                                      <p:cBhvr>
                                        <p:cTn id="120" dur="500"/>
                                        <p:tgtEl>
                                          <p:spTgt spid="17"/>
                                        </p:tgtEl>
                                        <p:attrNameLst>
                                          <p:attrName>ppt_h</p:attrName>
                                        </p:attrNameLst>
                                      </p:cBhvr>
                                      <p:tavLst>
                                        <p:tav tm="0">
                                          <p:val>
                                            <p:strVal val="ppt_h"/>
                                          </p:val>
                                        </p:tav>
                                        <p:tav tm="100000">
                                          <p:val>
                                            <p:fltVal val="0"/>
                                          </p:val>
                                        </p:tav>
                                      </p:tavLst>
                                    </p:anim>
                                    <p:animEffect transition="out" filter="fade">
                                      <p:cBhvr>
                                        <p:cTn id="121" dur="500"/>
                                        <p:tgtEl>
                                          <p:spTgt spid="17"/>
                                        </p:tgtEl>
                                      </p:cBhvr>
                                    </p:animEffect>
                                    <p:set>
                                      <p:cBhvr>
                                        <p:cTn id="122" dur="1" fill="hold">
                                          <p:stCondLst>
                                            <p:cond delay="499"/>
                                          </p:stCondLst>
                                        </p:cTn>
                                        <p:tgtEl>
                                          <p:spTgt spid="17"/>
                                        </p:tgtEl>
                                        <p:attrNameLst>
                                          <p:attrName>style.visibility</p:attrName>
                                        </p:attrNameLst>
                                      </p:cBhvr>
                                      <p:to>
                                        <p:strVal val="hidden"/>
                                      </p:to>
                                    </p:set>
                                  </p:childTnLst>
                                </p:cTn>
                              </p:par>
                              <p:par>
                                <p:cTn id="123" presetID="53" presetClass="exit" presetSubtype="16" fill="hold" nodeType="withEffect">
                                  <p:stCondLst>
                                    <p:cond delay="1900"/>
                                  </p:stCondLst>
                                  <p:childTnLst>
                                    <p:anim calcmode="lin" valueType="num">
                                      <p:cBhvr>
                                        <p:cTn id="124" dur="500"/>
                                        <p:tgtEl>
                                          <p:spTgt spid="18"/>
                                        </p:tgtEl>
                                        <p:attrNameLst>
                                          <p:attrName>ppt_w</p:attrName>
                                        </p:attrNameLst>
                                      </p:cBhvr>
                                      <p:tavLst>
                                        <p:tav tm="0">
                                          <p:val>
                                            <p:strVal val="ppt_w"/>
                                          </p:val>
                                        </p:tav>
                                        <p:tav tm="100000">
                                          <p:val>
                                            <p:fltVal val="0"/>
                                          </p:val>
                                        </p:tav>
                                      </p:tavLst>
                                    </p:anim>
                                    <p:anim calcmode="lin" valueType="num">
                                      <p:cBhvr>
                                        <p:cTn id="125" dur="500"/>
                                        <p:tgtEl>
                                          <p:spTgt spid="18"/>
                                        </p:tgtEl>
                                        <p:attrNameLst>
                                          <p:attrName>ppt_h</p:attrName>
                                        </p:attrNameLst>
                                      </p:cBhvr>
                                      <p:tavLst>
                                        <p:tav tm="0">
                                          <p:val>
                                            <p:strVal val="ppt_h"/>
                                          </p:val>
                                        </p:tav>
                                        <p:tav tm="100000">
                                          <p:val>
                                            <p:fltVal val="0"/>
                                          </p:val>
                                        </p:tav>
                                      </p:tavLst>
                                    </p:anim>
                                    <p:animEffect transition="out" filter="fade">
                                      <p:cBhvr>
                                        <p:cTn id="126" dur="500"/>
                                        <p:tgtEl>
                                          <p:spTgt spid="18"/>
                                        </p:tgtEl>
                                      </p:cBhvr>
                                    </p:animEffect>
                                    <p:set>
                                      <p:cBhvr>
                                        <p:cTn id="127" dur="1" fill="hold">
                                          <p:stCondLst>
                                            <p:cond delay="499"/>
                                          </p:stCondLst>
                                        </p:cTn>
                                        <p:tgtEl>
                                          <p:spTgt spid="18"/>
                                        </p:tgtEl>
                                        <p:attrNameLst>
                                          <p:attrName>style.visibility</p:attrName>
                                        </p:attrNameLst>
                                      </p:cBhvr>
                                      <p:to>
                                        <p:strVal val="hidden"/>
                                      </p:to>
                                    </p:set>
                                  </p:childTnLst>
                                </p:cTn>
                              </p:par>
                              <p:par>
                                <p:cTn id="128" presetID="53" presetClass="exit" presetSubtype="16" fill="hold" nodeType="withEffect">
                                  <p:stCondLst>
                                    <p:cond delay="2300"/>
                                  </p:stCondLst>
                                  <p:childTnLst>
                                    <p:anim calcmode="lin" valueType="num">
                                      <p:cBhvr>
                                        <p:cTn id="129" dur="500"/>
                                        <p:tgtEl>
                                          <p:spTgt spid="19"/>
                                        </p:tgtEl>
                                        <p:attrNameLst>
                                          <p:attrName>ppt_w</p:attrName>
                                        </p:attrNameLst>
                                      </p:cBhvr>
                                      <p:tavLst>
                                        <p:tav tm="0">
                                          <p:val>
                                            <p:strVal val="ppt_w"/>
                                          </p:val>
                                        </p:tav>
                                        <p:tav tm="100000">
                                          <p:val>
                                            <p:fltVal val="0"/>
                                          </p:val>
                                        </p:tav>
                                      </p:tavLst>
                                    </p:anim>
                                    <p:anim calcmode="lin" valueType="num">
                                      <p:cBhvr>
                                        <p:cTn id="130" dur="500"/>
                                        <p:tgtEl>
                                          <p:spTgt spid="19"/>
                                        </p:tgtEl>
                                        <p:attrNameLst>
                                          <p:attrName>ppt_h</p:attrName>
                                        </p:attrNameLst>
                                      </p:cBhvr>
                                      <p:tavLst>
                                        <p:tav tm="0">
                                          <p:val>
                                            <p:strVal val="ppt_h"/>
                                          </p:val>
                                        </p:tav>
                                        <p:tav tm="100000">
                                          <p:val>
                                            <p:fltVal val="0"/>
                                          </p:val>
                                        </p:tav>
                                      </p:tavLst>
                                    </p:anim>
                                    <p:animEffect transition="out" filter="fade">
                                      <p:cBhvr>
                                        <p:cTn id="131" dur="500"/>
                                        <p:tgtEl>
                                          <p:spTgt spid="19"/>
                                        </p:tgtEl>
                                      </p:cBhvr>
                                    </p:animEffect>
                                    <p:set>
                                      <p:cBhvr>
                                        <p:cTn id="132" dur="1" fill="hold">
                                          <p:stCondLst>
                                            <p:cond delay="499"/>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fourObj" preserve="1">
  <p:cSld name="标题和四项内容">
    <p:spTree>
      <p:nvGrpSpPr>
        <p:cNvPr id="1" name=""/>
        <p:cNvGrpSpPr/>
        <p:nvPr/>
      </p:nvGrpSpPr>
      <p:grpSpPr>
        <a:xfrm>
          <a:off x="0" y="0"/>
          <a:ext cx="0" cy="0"/>
          <a:chOff x="0" y="0"/>
          <a:chExt cx="0" cy="0"/>
        </a:xfrm>
      </p:grpSpPr>
      <p:sp>
        <p:nvSpPr>
          <p:cNvPr id="2" name="标题 1"/>
          <p:cNvSpPr>
            <a:spLocks noGrp="1"/>
          </p:cNvSpPr>
          <p:nvPr>
            <p:ph type="title" sz="quarter"/>
          </p:nvPr>
        </p:nvSpPr>
        <p:spPr>
          <a:xfrm>
            <a:off x="744011" y="66002"/>
            <a:ext cx="9888146" cy="576016"/>
          </a:xfrm>
        </p:spPr>
        <p:txBody>
          <a:bodyPr/>
          <a:lstStyle/>
          <a:p>
            <a:r>
              <a:rPr lang="zh-CN" altLang="en-US"/>
              <a:t>单击此处编辑母版标题样式</a:t>
            </a:r>
          </a:p>
        </p:txBody>
      </p:sp>
      <p:sp>
        <p:nvSpPr>
          <p:cNvPr id="3" name="内容占位符 2"/>
          <p:cNvSpPr>
            <a:spLocks noGrp="1"/>
          </p:cNvSpPr>
          <p:nvPr>
            <p:ph sz="quarter" idx="1" hasCustomPrompt="1"/>
          </p:nvPr>
        </p:nvSpPr>
        <p:spPr>
          <a:xfrm>
            <a:off x="592009" y="966026"/>
            <a:ext cx="5088075" cy="2268061"/>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hasCustomPrompt="1"/>
          </p:nvPr>
        </p:nvSpPr>
        <p:spPr>
          <a:xfrm>
            <a:off x="5872087" y="966026"/>
            <a:ext cx="5088075" cy="2268061"/>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hasCustomPrompt="1"/>
          </p:nvPr>
        </p:nvSpPr>
        <p:spPr>
          <a:xfrm>
            <a:off x="592009" y="3378091"/>
            <a:ext cx="5088075" cy="2268061"/>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内容占位符 5"/>
          <p:cNvSpPr>
            <a:spLocks noGrp="1"/>
          </p:cNvSpPr>
          <p:nvPr>
            <p:ph sz="quarter" idx="4" hasCustomPrompt="1"/>
          </p:nvPr>
        </p:nvSpPr>
        <p:spPr>
          <a:xfrm>
            <a:off x="5872087" y="3378091"/>
            <a:ext cx="5088075" cy="2268061"/>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412006" y="6120165"/>
            <a:ext cx="3168047" cy="288008"/>
          </a:xfrm>
        </p:spPr>
        <p:txBody>
          <a:bodyPr/>
          <a:lstStyle/>
          <a:p>
            <a:pPr marL="0" marR="0" lvl="0" indent="0" algn="l" defTabSz="914400" rtl="0" eaLnBrk="1" fontAlgn="base" latinLnBrk="0" hangingPunct="1">
              <a:lnSpc>
                <a:spcPct val="100000"/>
              </a:lnSpc>
              <a:spcBef>
                <a:spcPct val="0"/>
              </a:spcBef>
              <a:spcAft>
                <a:spcPct val="0"/>
              </a:spcAft>
              <a:buClrTx/>
              <a:buSzTx/>
              <a:buFontTx/>
              <a:buNone/>
            </a:pPr>
            <a:endParaRPr kumimoji="0" lang="en-US" altLang="ko-KR" sz="12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endParaRPr>
          </a:p>
        </p:txBody>
      </p:sp>
      <p:sp>
        <p:nvSpPr>
          <p:cNvPr id="8" name="页脚占位符 7"/>
          <p:cNvSpPr>
            <a:spLocks noGrp="1"/>
          </p:cNvSpPr>
          <p:nvPr>
            <p:ph type="ftr" sz="quarter" idx="11"/>
          </p:nvPr>
        </p:nvSpPr>
        <p:spPr>
          <a:xfrm>
            <a:off x="5328079" y="6120165"/>
            <a:ext cx="4992074" cy="288008"/>
          </a:xfrm>
        </p:spPr>
        <p:txBody>
          <a:bodyPr/>
          <a:lstStyle/>
          <a:p>
            <a:pPr marL="0" marR="0" lvl="0" indent="0" algn="r" defTabSz="914400" rtl="0" eaLnBrk="1" fontAlgn="base" latinLnBrk="0" hangingPunct="1">
              <a:lnSpc>
                <a:spcPct val="100000"/>
              </a:lnSpc>
              <a:spcBef>
                <a:spcPct val="0"/>
              </a:spcBef>
              <a:spcAft>
                <a:spcPct val="0"/>
              </a:spcAft>
              <a:buClrTx/>
              <a:buSzTx/>
              <a:buFontTx/>
              <a:buNone/>
            </a:pPr>
            <a:r>
              <a:rPr kumimoji="0" lang="en-US" altLang="zh-CN" sz="10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rPr>
              <a:t>Harbin Engineering University</a:t>
            </a:r>
            <a:endParaRPr kumimoji="0" lang="en-US" altLang="ko-KR" sz="10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endParaRPr>
          </a:p>
        </p:txBody>
      </p:sp>
      <p:sp>
        <p:nvSpPr>
          <p:cNvPr id="9" name="灯片编号占位符 8"/>
          <p:cNvSpPr>
            <a:spLocks noGrp="1"/>
          </p:cNvSpPr>
          <p:nvPr>
            <p:ph type="sldNum" sz="quarter" idx="12"/>
          </p:nvPr>
        </p:nvSpPr>
        <p:spPr>
          <a:xfrm>
            <a:off x="4672069" y="6120165"/>
            <a:ext cx="2688040" cy="288008"/>
          </a:xfrm>
        </p:spPr>
        <p:txBody>
          <a:bodyPr/>
          <a:lstStyle/>
          <a:p>
            <a:pPr marL="0" marR="0" lvl="0" indent="0" algn="ctr" defTabSz="914400" rtl="0" eaLnBrk="1" fontAlgn="base" latinLnBrk="0" hangingPunct="1">
              <a:lnSpc>
                <a:spcPct val="100000"/>
              </a:lnSpc>
              <a:spcBef>
                <a:spcPct val="0"/>
              </a:spcBef>
              <a:spcAft>
                <a:spcPct val="0"/>
              </a:spcAft>
              <a:buClrTx/>
              <a:buSzTx/>
              <a:buFontTx/>
              <a:buNone/>
            </a:pPr>
            <a:fld id="{A438BD11-C897-48FC-908F-09FFE34134F7}" type="slidenum">
              <a:rPr kumimoji="0" lang="ko-KR" altLang="en-US" sz="1200" b="0" i="0" u="none" strike="noStrike" kern="1200" cap="none" spc="0" normalizeH="0" baseline="0" noProof="0">
                <a:ln>
                  <a:noFill/>
                </a:ln>
                <a:solidFill>
                  <a:schemeClr val="hlink"/>
                </a:solidFill>
                <a:effectLst>
                  <a:outerShdw blurRad="38100" dist="38100" dir="2700000" algn="tl">
                    <a:srgbClr val="C0C0C0"/>
                  </a:outerShdw>
                </a:effectLst>
                <a:uLnTx/>
                <a:uFillTx/>
                <a:latin typeface="Verdana" panose="020B0604030504040204" pitchFamily="34" charset="0"/>
                <a:ea typeface="Gulim" pitchFamily="34" charset="-127"/>
                <a:cs typeface="微软雅黑" panose="020B0503020204020204" pitchFamily="34" charset="-122"/>
              </a:rPr>
              <a:t>‹#›</a:t>
            </a:fld>
            <a:endParaRPr kumimoji="0" lang="en-US" altLang="ko-KR" sz="1200" b="0" i="0" u="none" strike="noStrike" kern="1200" cap="none" spc="0" normalizeH="0" baseline="0" noProof="0">
              <a:ln>
                <a:noFill/>
              </a:ln>
              <a:solidFill>
                <a:schemeClr val="hlink"/>
              </a:solidFill>
              <a:effectLst>
                <a:outerShdw blurRad="38100" dist="38100" dir="2700000" algn="tl">
                  <a:srgbClr val="C0C0C0"/>
                </a:outerShdw>
              </a:effectLst>
              <a:uLnTx/>
              <a:uFillTx/>
              <a:latin typeface="Verdana" panose="020B0604030504040204" pitchFamily="34" charset="0"/>
              <a:ea typeface="Gulim" pitchFamily="34" charset="-127"/>
              <a:cs typeface="微软雅黑" panose="020B0503020204020204" pitchFamily="34" charset="-122"/>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744011" y="66002"/>
            <a:ext cx="9888146" cy="576016"/>
          </a:xfrm>
        </p:spPr>
        <p:txBody>
          <a:bodyPr/>
          <a:lstStyle/>
          <a:p>
            <a:r>
              <a:rPr lang="zh-CN" altLang="en-US"/>
              <a:t>单击此处编辑母版标题样式</a:t>
            </a:r>
          </a:p>
        </p:txBody>
      </p:sp>
      <p:sp>
        <p:nvSpPr>
          <p:cNvPr id="3" name="文本占位符 2"/>
          <p:cNvSpPr>
            <a:spLocks noGrp="1"/>
          </p:cNvSpPr>
          <p:nvPr>
            <p:ph type="body" sz="half" idx="1" hasCustomPrompt="1"/>
          </p:nvPr>
        </p:nvSpPr>
        <p:spPr>
          <a:xfrm>
            <a:off x="592009" y="966026"/>
            <a:ext cx="5088075" cy="4680126"/>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5872087" y="966026"/>
            <a:ext cx="5088075" cy="4680126"/>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412006" y="6120165"/>
            <a:ext cx="3168047" cy="288008"/>
          </a:xfrm>
        </p:spPr>
        <p:txBody>
          <a:bodyPr/>
          <a:lstStyle/>
          <a:p>
            <a:pPr marL="0" marR="0" lvl="0" indent="0" algn="l" defTabSz="914400" rtl="0" eaLnBrk="1" fontAlgn="base" latinLnBrk="0" hangingPunct="1">
              <a:lnSpc>
                <a:spcPct val="100000"/>
              </a:lnSpc>
              <a:spcBef>
                <a:spcPct val="0"/>
              </a:spcBef>
              <a:spcAft>
                <a:spcPct val="0"/>
              </a:spcAft>
              <a:buClrTx/>
              <a:buSzTx/>
              <a:buFontTx/>
              <a:buNone/>
            </a:pPr>
            <a:endParaRPr kumimoji="0" lang="en-US" altLang="ko-KR" sz="12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endParaRPr>
          </a:p>
        </p:txBody>
      </p:sp>
      <p:sp>
        <p:nvSpPr>
          <p:cNvPr id="6" name="页脚占位符 5"/>
          <p:cNvSpPr>
            <a:spLocks noGrp="1"/>
          </p:cNvSpPr>
          <p:nvPr>
            <p:ph type="ftr" sz="quarter" idx="11"/>
          </p:nvPr>
        </p:nvSpPr>
        <p:spPr>
          <a:xfrm>
            <a:off x="5328079" y="6120165"/>
            <a:ext cx="4992074" cy="288008"/>
          </a:xfrm>
        </p:spPr>
        <p:txBody>
          <a:bodyPr/>
          <a:lstStyle/>
          <a:p>
            <a:pPr marL="0" marR="0" lvl="0" indent="0" algn="r" defTabSz="914400" rtl="0" eaLnBrk="1" fontAlgn="base" latinLnBrk="0" hangingPunct="1">
              <a:lnSpc>
                <a:spcPct val="100000"/>
              </a:lnSpc>
              <a:spcBef>
                <a:spcPct val="0"/>
              </a:spcBef>
              <a:spcAft>
                <a:spcPct val="0"/>
              </a:spcAft>
              <a:buClrTx/>
              <a:buSzTx/>
              <a:buFontTx/>
              <a:buNone/>
            </a:pPr>
            <a:r>
              <a:rPr kumimoji="0" lang="en-US" altLang="zh-CN" sz="10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rPr>
              <a:t>Harbin Engineering University</a:t>
            </a:r>
            <a:endParaRPr kumimoji="0" lang="en-US" altLang="ko-KR" sz="10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endParaRPr>
          </a:p>
        </p:txBody>
      </p:sp>
      <p:sp>
        <p:nvSpPr>
          <p:cNvPr id="7" name="灯片编号占位符 6"/>
          <p:cNvSpPr>
            <a:spLocks noGrp="1"/>
          </p:cNvSpPr>
          <p:nvPr>
            <p:ph type="sldNum" sz="quarter" idx="12"/>
          </p:nvPr>
        </p:nvSpPr>
        <p:spPr>
          <a:xfrm>
            <a:off x="4672069" y="6120165"/>
            <a:ext cx="2688040" cy="288008"/>
          </a:xfrm>
        </p:spPr>
        <p:txBody>
          <a:bodyPr/>
          <a:lstStyle/>
          <a:p>
            <a:pPr marL="0" marR="0" lvl="0" indent="0" algn="ctr" defTabSz="914400" rtl="0" eaLnBrk="1" fontAlgn="base" latinLnBrk="0" hangingPunct="1">
              <a:lnSpc>
                <a:spcPct val="100000"/>
              </a:lnSpc>
              <a:spcBef>
                <a:spcPct val="0"/>
              </a:spcBef>
              <a:spcAft>
                <a:spcPct val="0"/>
              </a:spcAft>
              <a:buClrTx/>
              <a:buSzTx/>
              <a:buFontTx/>
              <a:buNone/>
            </a:pPr>
            <a:fld id="{A438BD11-C897-48FC-908F-09FFE34134F7}" type="slidenum">
              <a:rPr kumimoji="0" lang="ko-KR" altLang="en-US" sz="1200" b="0" i="0" u="none" strike="noStrike" kern="1200" cap="none" spc="0" normalizeH="0" baseline="0" noProof="0">
                <a:ln>
                  <a:noFill/>
                </a:ln>
                <a:solidFill>
                  <a:schemeClr val="hlink"/>
                </a:solidFill>
                <a:effectLst>
                  <a:outerShdw blurRad="38100" dist="38100" dir="2700000" algn="tl">
                    <a:srgbClr val="C0C0C0"/>
                  </a:outerShdw>
                </a:effectLst>
                <a:uLnTx/>
                <a:uFillTx/>
                <a:latin typeface="Verdana" panose="020B0604030504040204" pitchFamily="34" charset="0"/>
                <a:ea typeface="Gulim" pitchFamily="34" charset="-127"/>
                <a:cs typeface="微软雅黑" panose="020B0503020204020204" pitchFamily="34" charset="-122"/>
              </a:rPr>
              <a:t>‹#›</a:t>
            </a:fld>
            <a:endParaRPr kumimoji="0" lang="en-US" altLang="ko-KR" sz="1200" b="0" i="0" u="none" strike="noStrike" kern="1200" cap="none" spc="0" normalizeH="0" baseline="0" noProof="0">
              <a:ln>
                <a:noFill/>
              </a:ln>
              <a:solidFill>
                <a:schemeClr val="hlink"/>
              </a:solidFill>
              <a:effectLst>
                <a:outerShdw blurRad="38100" dist="38100" dir="2700000" algn="tl">
                  <a:srgbClr val="C0C0C0"/>
                </a:outerShdw>
              </a:effectLst>
              <a:uLnTx/>
              <a:uFillTx/>
              <a:latin typeface="Verdana" panose="020B0604030504040204" pitchFamily="34" charset="0"/>
              <a:ea typeface="Gulim" pitchFamily="34" charset="-127"/>
              <a:cs typeface="微软雅黑" panose="020B0503020204020204" pitchFamily="34" charset="-122"/>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744011" y="66002"/>
            <a:ext cx="9888146" cy="576016"/>
          </a:xfrm>
        </p:spPr>
        <p:txBody>
          <a:bodyPr/>
          <a:lstStyle/>
          <a:p>
            <a:r>
              <a:rPr lang="zh-CN" altLang="en-US"/>
              <a:t>单击此处编辑母版标题样式</a:t>
            </a:r>
          </a:p>
        </p:txBody>
      </p:sp>
      <p:sp>
        <p:nvSpPr>
          <p:cNvPr id="3" name="文本占位符 2"/>
          <p:cNvSpPr>
            <a:spLocks noGrp="1"/>
          </p:cNvSpPr>
          <p:nvPr>
            <p:ph type="body" sz="half" idx="1" hasCustomPrompt="1"/>
          </p:nvPr>
        </p:nvSpPr>
        <p:spPr>
          <a:xfrm>
            <a:off x="592009" y="966026"/>
            <a:ext cx="5088075" cy="4680126"/>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hasCustomPrompt="1"/>
          </p:nvPr>
        </p:nvSpPr>
        <p:spPr>
          <a:xfrm>
            <a:off x="5872087" y="966026"/>
            <a:ext cx="5088075" cy="2268061"/>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hasCustomPrompt="1"/>
          </p:nvPr>
        </p:nvSpPr>
        <p:spPr>
          <a:xfrm>
            <a:off x="5872087" y="3378091"/>
            <a:ext cx="5088075" cy="2268061"/>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日期占位符 5"/>
          <p:cNvSpPr>
            <a:spLocks noGrp="1"/>
          </p:cNvSpPr>
          <p:nvPr>
            <p:ph type="dt" sz="half" idx="10"/>
          </p:nvPr>
        </p:nvSpPr>
        <p:spPr>
          <a:xfrm>
            <a:off x="412006" y="6120165"/>
            <a:ext cx="3168047" cy="288008"/>
          </a:xfrm>
        </p:spPr>
        <p:txBody>
          <a:bodyPr/>
          <a:lstStyle/>
          <a:p>
            <a:pPr marL="0" marR="0" lvl="0" indent="0" algn="l" defTabSz="914400" rtl="0" eaLnBrk="1" fontAlgn="base" latinLnBrk="0" hangingPunct="1">
              <a:lnSpc>
                <a:spcPct val="100000"/>
              </a:lnSpc>
              <a:spcBef>
                <a:spcPct val="0"/>
              </a:spcBef>
              <a:spcAft>
                <a:spcPct val="0"/>
              </a:spcAft>
              <a:buClrTx/>
              <a:buSzTx/>
              <a:buFontTx/>
              <a:buNone/>
            </a:pPr>
            <a:endParaRPr kumimoji="0" lang="en-US" altLang="ko-KR" sz="12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endParaRPr>
          </a:p>
        </p:txBody>
      </p:sp>
      <p:sp>
        <p:nvSpPr>
          <p:cNvPr id="7" name="页脚占位符 6"/>
          <p:cNvSpPr>
            <a:spLocks noGrp="1"/>
          </p:cNvSpPr>
          <p:nvPr>
            <p:ph type="ftr" sz="quarter" idx="11"/>
          </p:nvPr>
        </p:nvSpPr>
        <p:spPr>
          <a:xfrm>
            <a:off x="5328079" y="6120165"/>
            <a:ext cx="4992074" cy="288008"/>
          </a:xfrm>
        </p:spPr>
        <p:txBody>
          <a:bodyPr/>
          <a:lstStyle/>
          <a:p>
            <a:pPr marL="0" marR="0" lvl="0" indent="0" algn="r" defTabSz="914400" rtl="0" eaLnBrk="1" fontAlgn="base" latinLnBrk="0" hangingPunct="1">
              <a:lnSpc>
                <a:spcPct val="100000"/>
              </a:lnSpc>
              <a:spcBef>
                <a:spcPct val="0"/>
              </a:spcBef>
              <a:spcAft>
                <a:spcPct val="0"/>
              </a:spcAft>
              <a:buClrTx/>
              <a:buSzTx/>
              <a:buFontTx/>
              <a:buNone/>
            </a:pPr>
            <a:r>
              <a:rPr kumimoji="0" lang="en-US" altLang="zh-CN" sz="10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rPr>
              <a:t>Harbin Engineering University</a:t>
            </a:r>
            <a:endParaRPr kumimoji="0" lang="en-US" altLang="ko-KR" sz="10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endParaRPr>
          </a:p>
        </p:txBody>
      </p:sp>
      <p:sp>
        <p:nvSpPr>
          <p:cNvPr id="8" name="灯片编号占位符 7"/>
          <p:cNvSpPr>
            <a:spLocks noGrp="1"/>
          </p:cNvSpPr>
          <p:nvPr>
            <p:ph type="sldNum" sz="quarter" idx="12"/>
          </p:nvPr>
        </p:nvSpPr>
        <p:spPr>
          <a:xfrm>
            <a:off x="4672069" y="6120165"/>
            <a:ext cx="2688040" cy="288008"/>
          </a:xfrm>
        </p:spPr>
        <p:txBody>
          <a:bodyPr/>
          <a:lstStyle/>
          <a:p>
            <a:pPr marL="0" marR="0" lvl="0" indent="0" algn="ctr" defTabSz="914400" rtl="0" eaLnBrk="1" fontAlgn="base" latinLnBrk="0" hangingPunct="1">
              <a:lnSpc>
                <a:spcPct val="100000"/>
              </a:lnSpc>
              <a:spcBef>
                <a:spcPct val="0"/>
              </a:spcBef>
              <a:spcAft>
                <a:spcPct val="0"/>
              </a:spcAft>
              <a:buClrTx/>
              <a:buSzTx/>
              <a:buFontTx/>
              <a:buNone/>
            </a:pPr>
            <a:fld id="{A438BD11-C897-48FC-908F-09FFE34134F7}" type="slidenum">
              <a:rPr kumimoji="0" lang="ko-KR" altLang="en-US" sz="1200" b="0" i="0" u="none" strike="noStrike" kern="1200" cap="none" spc="0" normalizeH="0" baseline="0" noProof="0">
                <a:ln>
                  <a:noFill/>
                </a:ln>
                <a:solidFill>
                  <a:schemeClr val="hlink"/>
                </a:solidFill>
                <a:effectLst>
                  <a:outerShdw blurRad="38100" dist="38100" dir="2700000" algn="tl">
                    <a:srgbClr val="C0C0C0"/>
                  </a:outerShdw>
                </a:effectLst>
                <a:uLnTx/>
                <a:uFillTx/>
                <a:latin typeface="Verdana" panose="020B0604030504040204" pitchFamily="34" charset="0"/>
                <a:ea typeface="Gulim" pitchFamily="34" charset="-127"/>
                <a:cs typeface="微软雅黑" panose="020B0503020204020204" pitchFamily="34" charset="-122"/>
              </a:rPr>
              <a:t>‹#›</a:t>
            </a:fld>
            <a:endParaRPr kumimoji="0" lang="en-US" altLang="ko-KR" sz="1200" b="0" i="0" u="none" strike="noStrike" kern="1200" cap="none" spc="0" normalizeH="0" baseline="0" noProof="0">
              <a:ln>
                <a:noFill/>
              </a:ln>
              <a:solidFill>
                <a:schemeClr val="hlink"/>
              </a:solidFill>
              <a:effectLst>
                <a:outerShdw blurRad="38100" dist="38100" dir="2700000" algn="tl">
                  <a:srgbClr val="C0C0C0"/>
                </a:outerShdw>
              </a:effectLst>
              <a:uLnTx/>
              <a:uFillTx/>
              <a:latin typeface="Verdana" panose="020B0604030504040204" pitchFamily="34" charset="0"/>
              <a:ea typeface="Gulim" pitchFamily="34" charset="-127"/>
              <a:cs typeface="微软雅黑" panose="020B0503020204020204" pitchFamily="34" charset="-122"/>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744011" y="66002"/>
            <a:ext cx="9888146" cy="576016"/>
          </a:xfrm>
        </p:spPr>
        <p:txBody>
          <a:bodyPr/>
          <a:lstStyle/>
          <a:p>
            <a:r>
              <a:rPr lang="zh-CN" altLang="en-US"/>
              <a:t>单击此处编辑母版标题样式</a:t>
            </a:r>
          </a:p>
        </p:txBody>
      </p:sp>
      <p:sp>
        <p:nvSpPr>
          <p:cNvPr id="3" name="表格占位符 2"/>
          <p:cNvSpPr>
            <a:spLocks noGrp="1"/>
          </p:cNvSpPr>
          <p:nvPr>
            <p:ph type="tbl" idx="1"/>
          </p:nvPr>
        </p:nvSpPr>
        <p:spPr>
          <a:xfrm>
            <a:off x="592009" y="966026"/>
            <a:ext cx="10368153" cy="4680126"/>
          </a:xfrm>
        </p:spPr>
        <p:txBody>
          <a:bodyPr vert="horz" wrap="square" lIns="91440" tIns="45720" rIns="91440" bIns="45720" numCol="1" anchor="t" anchorCtr="0" compatLnSpc="1"/>
          <a:lstStyle/>
          <a:p>
            <a:pPr marL="342900" marR="0" lvl="0" indent="-3429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v"/>
            </a:pPr>
            <a:endParaRPr kumimoji="0" lang="zh-CN" altLang="en-US" sz="2800" b="1" i="0" u="none" strike="noStrike" kern="1200" cap="none" spc="0" normalizeH="0" baseline="0" noProof="0">
              <a:ln>
                <a:noFill/>
              </a:ln>
              <a:solidFill>
                <a:schemeClr val="accent1"/>
              </a:solidFill>
              <a:effectLst/>
              <a:uLnTx/>
              <a:uFillTx/>
              <a:latin typeface="+mn-lt"/>
              <a:ea typeface="+mn-ea"/>
              <a:cs typeface="+mn-cs"/>
            </a:endParaRPr>
          </a:p>
        </p:txBody>
      </p:sp>
      <p:sp>
        <p:nvSpPr>
          <p:cNvPr id="4" name="日期占位符 3"/>
          <p:cNvSpPr>
            <a:spLocks noGrp="1"/>
          </p:cNvSpPr>
          <p:nvPr>
            <p:ph type="dt" sz="half" idx="10"/>
          </p:nvPr>
        </p:nvSpPr>
        <p:spPr>
          <a:xfrm>
            <a:off x="412006" y="6120165"/>
            <a:ext cx="3168047" cy="288008"/>
          </a:xfrm>
        </p:spPr>
        <p:txBody>
          <a:bodyPr/>
          <a:lstStyle/>
          <a:p>
            <a:pPr marL="0" marR="0" lvl="0" indent="0" algn="l" defTabSz="914400" rtl="0" eaLnBrk="1" fontAlgn="base" latinLnBrk="0" hangingPunct="1">
              <a:lnSpc>
                <a:spcPct val="100000"/>
              </a:lnSpc>
              <a:spcBef>
                <a:spcPct val="0"/>
              </a:spcBef>
              <a:spcAft>
                <a:spcPct val="0"/>
              </a:spcAft>
              <a:buClrTx/>
              <a:buSzTx/>
              <a:buFontTx/>
              <a:buNone/>
            </a:pPr>
            <a:endParaRPr kumimoji="0" lang="en-US" altLang="ko-KR" sz="12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endParaRPr>
          </a:p>
        </p:txBody>
      </p:sp>
      <p:sp>
        <p:nvSpPr>
          <p:cNvPr id="5" name="页脚占位符 4"/>
          <p:cNvSpPr>
            <a:spLocks noGrp="1"/>
          </p:cNvSpPr>
          <p:nvPr>
            <p:ph type="ftr" sz="quarter" idx="11"/>
          </p:nvPr>
        </p:nvSpPr>
        <p:spPr>
          <a:xfrm>
            <a:off x="5328079" y="6120165"/>
            <a:ext cx="4992074" cy="288008"/>
          </a:xfrm>
        </p:spPr>
        <p:txBody>
          <a:bodyPr/>
          <a:lstStyle/>
          <a:p>
            <a:pPr marL="0" marR="0" lvl="0" indent="0" algn="r" defTabSz="914400" rtl="0" eaLnBrk="1" fontAlgn="base" latinLnBrk="0" hangingPunct="1">
              <a:lnSpc>
                <a:spcPct val="100000"/>
              </a:lnSpc>
              <a:spcBef>
                <a:spcPct val="0"/>
              </a:spcBef>
              <a:spcAft>
                <a:spcPct val="0"/>
              </a:spcAft>
              <a:buClrTx/>
              <a:buSzTx/>
              <a:buFontTx/>
              <a:buNone/>
            </a:pPr>
            <a:r>
              <a:rPr kumimoji="0" lang="en-US" altLang="zh-CN" sz="10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rPr>
              <a:t>Harbin Engineering University</a:t>
            </a:r>
            <a:endParaRPr kumimoji="0" lang="en-US" altLang="ko-KR" sz="1000" b="0" i="0" u="none" strike="noStrike" kern="1200" cap="none" spc="0" normalizeH="0" baseline="0" noProof="0">
              <a:ln>
                <a:noFill/>
              </a:ln>
              <a:solidFill>
                <a:schemeClr val="hlink"/>
              </a:solidFill>
              <a:effectLst/>
              <a:uLnTx/>
              <a:uFillTx/>
              <a:latin typeface="Verdana" panose="020B0604030504040204" pitchFamily="34" charset="0"/>
              <a:ea typeface="Gulim" pitchFamily="34" charset="-127"/>
              <a:cs typeface="微软雅黑" panose="020B0503020204020204" pitchFamily="34" charset="-122"/>
            </a:endParaRPr>
          </a:p>
        </p:txBody>
      </p:sp>
      <p:sp>
        <p:nvSpPr>
          <p:cNvPr id="6" name="灯片编号占位符 5"/>
          <p:cNvSpPr>
            <a:spLocks noGrp="1"/>
          </p:cNvSpPr>
          <p:nvPr>
            <p:ph type="sldNum" sz="quarter" idx="12"/>
          </p:nvPr>
        </p:nvSpPr>
        <p:spPr>
          <a:xfrm>
            <a:off x="4672069" y="6120165"/>
            <a:ext cx="2688040" cy="288008"/>
          </a:xfrm>
        </p:spPr>
        <p:txBody>
          <a:bodyPr/>
          <a:lstStyle/>
          <a:p>
            <a:pPr marL="0" marR="0" lvl="0" indent="0" algn="ctr" defTabSz="914400" rtl="0" eaLnBrk="1" fontAlgn="base" latinLnBrk="0" hangingPunct="1">
              <a:lnSpc>
                <a:spcPct val="100000"/>
              </a:lnSpc>
              <a:spcBef>
                <a:spcPct val="0"/>
              </a:spcBef>
              <a:spcAft>
                <a:spcPct val="0"/>
              </a:spcAft>
              <a:buClrTx/>
              <a:buSzTx/>
              <a:buFontTx/>
              <a:buNone/>
            </a:pPr>
            <a:fld id="{A438BD11-C897-48FC-908F-09FFE34134F7}" type="slidenum">
              <a:rPr kumimoji="0" lang="ko-KR" altLang="en-US" sz="1200" b="0" i="0" u="none" strike="noStrike" kern="1200" cap="none" spc="0" normalizeH="0" baseline="0" noProof="0">
                <a:ln>
                  <a:noFill/>
                </a:ln>
                <a:solidFill>
                  <a:schemeClr val="hlink"/>
                </a:solidFill>
                <a:effectLst>
                  <a:outerShdw blurRad="38100" dist="38100" dir="2700000" algn="tl">
                    <a:srgbClr val="C0C0C0"/>
                  </a:outerShdw>
                </a:effectLst>
                <a:uLnTx/>
                <a:uFillTx/>
                <a:latin typeface="Verdana" panose="020B0604030504040204" pitchFamily="34" charset="0"/>
                <a:ea typeface="Gulim" pitchFamily="34" charset="-127"/>
                <a:cs typeface="微软雅黑" panose="020B0503020204020204" pitchFamily="34" charset="-122"/>
              </a:rPr>
              <a:t>‹#›</a:t>
            </a:fld>
            <a:endParaRPr kumimoji="0" lang="en-US" altLang="ko-KR" sz="1200" b="0" i="0" u="none" strike="noStrike" kern="1200" cap="none" spc="0" normalizeH="0" baseline="0" noProof="0">
              <a:ln>
                <a:noFill/>
              </a:ln>
              <a:solidFill>
                <a:schemeClr val="hlink"/>
              </a:solidFill>
              <a:effectLst>
                <a:outerShdw blurRad="38100" dist="38100" dir="2700000" algn="tl">
                  <a:srgbClr val="C0C0C0"/>
                </a:outerShdw>
              </a:effectLst>
              <a:uLnTx/>
              <a:uFillTx/>
              <a:latin typeface="Verdana" panose="020B0604030504040204" pitchFamily="34" charset="0"/>
              <a:ea typeface="Gulim" pitchFamily="34" charset="-127"/>
              <a:cs typeface="微软雅黑" panose="020B0503020204020204" pitchFamily="34" charset="-122"/>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空白页">
    <p:spTree>
      <p:nvGrpSpPr>
        <p:cNvPr id="1" name=""/>
        <p:cNvGrpSpPr/>
        <p:nvPr/>
      </p:nvGrpSpPr>
      <p:grpSpPr>
        <a:xfrm>
          <a:off x="0" y="0"/>
          <a:ext cx="0" cy="0"/>
          <a:chOff x="0" y="0"/>
          <a:chExt cx="0" cy="0"/>
        </a:xfrm>
      </p:grpSpPr>
    </p:spTree>
  </p:cSld>
  <p:clrMapOvr>
    <a:masterClrMapping/>
  </p:clrMapOvr>
  <p:transition spd="med" advClick="0" advTm="0">
    <p:push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2854A03-91AF-448A-9954-517C0577E5F0}" type="datetimeFigureOut">
              <a:rPr lang="zh-CN" altLang="en-US" smtClean="0">
                <a:solidFill>
                  <a:prstClr val="black">
                    <a:tint val="75000"/>
                  </a:prstClr>
                </a:solidFill>
              </a:rPr>
              <a:t>2024/1/23</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2EEFC946-6D13-4F8C-9740-992A906A613E}" type="slidenum">
              <a:rPr lang="zh-CN" altLang="en-US" smtClean="0">
                <a:solidFill>
                  <a:prstClr val="black">
                    <a:tint val="75000"/>
                  </a:prstClr>
                </a:solidFill>
              </a:rPr>
              <a:t>‹#›</a:t>
            </a:fld>
            <a:endParaRPr lang="zh-CN" altLang="en-US">
              <a:solidFill>
                <a:prstClr val="black">
                  <a:tint val="75000"/>
                </a:prstClr>
              </a:solidFill>
            </a:endParaRPr>
          </a:p>
        </p:txBody>
      </p:sp>
      <p:grpSp>
        <p:nvGrpSpPr>
          <p:cNvPr id="5" name="组合 3"/>
          <p:cNvGrpSpPr/>
          <p:nvPr userDrawn="1"/>
        </p:nvGrpSpPr>
        <p:grpSpPr bwMode="auto">
          <a:xfrm flipH="1">
            <a:off x="-1" y="312473"/>
            <a:ext cx="2264242" cy="639017"/>
            <a:chOff x="2370576" y="533400"/>
            <a:chExt cx="2417494" cy="675969"/>
          </a:xfrm>
          <a:solidFill>
            <a:srgbClr val="EE1C39"/>
          </a:solidFill>
        </p:grpSpPr>
        <p:sp>
          <p:nvSpPr>
            <p:cNvPr id="13" name="矩形 12"/>
            <p:cNvSpPr/>
            <p:nvPr/>
          </p:nvSpPr>
          <p:spPr>
            <a:xfrm>
              <a:off x="2738030" y="533400"/>
              <a:ext cx="2050040"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765" dirty="0">
                <a:solidFill>
                  <a:prstClr val="white"/>
                </a:solidFill>
                <a:cs typeface="+mn-ea"/>
                <a:sym typeface="+mn-lt"/>
              </a:endParaRPr>
            </a:p>
          </p:txBody>
        </p:sp>
        <p:sp>
          <p:nvSpPr>
            <p:cNvPr id="14" name="椭圆 13"/>
            <p:cNvSpPr/>
            <p:nvPr/>
          </p:nvSpPr>
          <p:spPr>
            <a:xfrm>
              <a:off x="2370576"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765" dirty="0">
                <a:solidFill>
                  <a:prstClr val="white"/>
                </a:solidFill>
                <a:cs typeface="+mn-ea"/>
                <a:sym typeface="+mn-lt"/>
              </a:endParaRPr>
            </a:p>
          </p:txBody>
        </p:sp>
      </p:grpSp>
      <p:sp>
        <p:nvSpPr>
          <p:cNvPr id="15" name="文本框 12"/>
          <p:cNvSpPr txBox="1">
            <a:spLocks noChangeArrowheads="1"/>
          </p:cNvSpPr>
          <p:nvPr userDrawn="1"/>
        </p:nvSpPr>
        <p:spPr bwMode="auto">
          <a:xfrm>
            <a:off x="-1" y="466528"/>
            <a:ext cx="2262886" cy="315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1881" tIns="40941" rIns="81881" bIns="40941">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buFontTx/>
              <a:buNone/>
            </a:pPr>
            <a:r>
              <a:rPr lang="zh-CN" altLang="en-US" sz="1510" dirty="0">
                <a:solidFill>
                  <a:prstClr val="white"/>
                </a:solidFill>
                <a:latin typeface="微软雅黑" panose="020B0503020204020204" pitchFamily="34" charset="-122"/>
                <a:ea typeface="微软雅黑" panose="020B0503020204020204" pitchFamily="34" charset="-122"/>
                <a:cs typeface="+mn-ea"/>
                <a:sym typeface="+mn-lt"/>
              </a:rPr>
              <a:t>点击添加相关标题文字</a:t>
            </a:r>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440061" y="1060529"/>
            <a:ext cx="8640366" cy="2256061"/>
          </a:xfrm>
        </p:spPr>
        <p:txBody>
          <a:bodyPr anchor="b"/>
          <a:lstStyle>
            <a:lvl1pPr algn="ctr">
              <a:defRPr sz="5670"/>
            </a:lvl1pPr>
          </a:lstStyle>
          <a:p>
            <a:r>
              <a:rPr lang="zh-CN" altLang="en-US"/>
              <a:t>单击此处编辑母版标题样式</a:t>
            </a:r>
            <a:endParaRPr lang="en-US" dirty="0"/>
          </a:p>
        </p:txBody>
      </p:sp>
      <p:sp>
        <p:nvSpPr>
          <p:cNvPr id="3" name="Subtitle 2"/>
          <p:cNvSpPr>
            <a:spLocks noGrp="1"/>
          </p:cNvSpPr>
          <p:nvPr>
            <p:ph type="subTitle" idx="1"/>
          </p:nvPr>
        </p:nvSpPr>
        <p:spPr>
          <a:xfrm>
            <a:off x="1440061" y="3403592"/>
            <a:ext cx="8640366" cy="1564542"/>
          </a:xfrm>
        </p:spPr>
        <p:txBody>
          <a:bodyPr/>
          <a:lstStyle>
            <a:lvl1pPr marL="0" indent="0" algn="ctr">
              <a:buNone/>
              <a:defRPr sz="2270"/>
            </a:lvl1pPr>
            <a:lvl2pPr marL="431800" indent="0" algn="ctr">
              <a:buNone/>
              <a:defRPr sz="1890"/>
            </a:lvl2pPr>
            <a:lvl3pPr marL="864235" indent="0" algn="ctr">
              <a:buNone/>
              <a:defRPr sz="1700"/>
            </a:lvl3pPr>
            <a:lvl4pPr marL="1296035" indent="0" algn="ctr">
              <a:buNone/>
              <a:defRPr sz="1510"/>
            </a:lvl4pPr>
            <a:lvl5pPr marL="1727835" indent="0" algn="ctr">
              <a:buNone/>
              <a:defRPr sz="1510"/>
            </a:lvl5pPr>
            <a:lvl6pPr marL="2160270" indent="0" algn="ctr">
              <a:buNone/>
              <a:defRPr sz="1510"/>
            </a:lvl6pPr>
            <a:lvl7pPr marL="2592070" indent="0" algn="ctr">
              <a:buNone/>
              <a:defRPr sz="1510"/>
            </a:lvl7pPr>
            <a:lvl8pPr marL="3023870" indent="0" algn="ctr">
              <a:buNone/>
              <a:defRPr sz="1510"/>
            </a:lvl8pPr>
            <a:lvl9pPr marL="3456305" indent="0" algn="ctr">
              <a:buNone/>
              <a:defRPr sz="151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5" name="Footer Placeholder 4"/>
          <p:cNvSpPr>
            <a:spLocks noGrp="1"/>
          </p:cNvSpPr>
          <p:nvPr>
            <p:ph type="ftr" sz="quarter" idx="11"/>
          </p:nvPr>
        </p:nvSpPr>
        <p:spPr/>
        <p:txBody>
          <a:bodyPr/>
          <a:lstStyle/>
          <a:p>
            <a:pPr>
              <a:buFontTx/>
              <a:buNone/>
            </a:pPr>
            <a:endParaRPr lang="zh-CN" altLang="en-US">
              <a:solidFill>
                <a:prstClr val="black">
                  <a:tint val="75000"/>
                </a:prstClr>
              </a:solidFill>
              <a:latin typeface="Calibri" panose="020F0502020204030204" pitchFamily="34" charset="0"/>
            </a:endParaRPr>
          </a:p>
        </p:txBody>
      </p:sp>
      <p:sp>
        <p:nvSpPr>
          <p:cNvPr id="6" name="Slide Number Placeholder 5"/>
          <p:cNvSpPr>
            <a:spLocks noGrp="1"/>
          </p:cNvSpPr>
          <p:nvPr>
            <p:ph type="sldNum" sz="quarter" idx="12"/>
          </p:nvPr>
        </p:nvSpPr>
        <p:spPr/>
        <p:txBody>
          <a:body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Ovr>
    <a:masterClrMapping/>
  </p:clrMapOvr>
  <p:transition spd="med">
    <p:push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5" name="Footer Placeholder 4"/>
          <p:cNvSpPr>
            <a:spLocks noGrp="1"/>
          </p:cNvSpPr>
          <p:nvPr>
            <p:ph type="ftr" sz="quarter" idx="11"/>
          </p:nvPr>
        </p:nvSpPr>
        <p:spPr/>
        <p:txBody>
          <a:bodyPr/>
          <a:lstStyle/>
          <a:p>
            <a:pPr>
              <a:buFontTx/>
              <a:buNone/>
            </a:pPr>
            <a:endParaRPr lang="zh-CN" altLang="en-US">
              <a:solidFill>
                <a:prstClr val="black">
                  <a:tint val="75000"/>
                </a:prstClr>
              </a:solidFill>
              <a:latin typeface="Calibri" panose="020F0502020204030204" pitchFamily="34" charset="0"/>
            </a:endParaRPr>
          </a:p>
        </p:txBody>
      </p:sp>
      <p:sp>
        <p:nvSpPr>
          <p:cNvPr id="6" name="Slide Number Placeholder 5"/>
          <p:cNvSpPr>
            <a:spLocks noGrp="1"/>
          </p:cNvSpPr>
          <p:nvPr>
            <p:ph type="sldNum" sz="quarter" idx="12"/>
          </p:nvPr>
        </p:nvSpPr>
        <p:spPr/>
        <p:txBody>
          <a:body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Ovr>
    <a:masterClrMapping/>
  </p:clrMapOvr>
  <p:transition spd="med">
    <p:push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786033" y="1615545"/>
            <a:ext cx="9936421" cy="2695572"/>
          </a:xfrm>
        </p:spPr>
        <p:txBody>
          <a:bodyPr anchor="b"/>
          <a:lstStyle>
            <a:lvl1pPr>
              <a:defRPr sz="5670"/>
            </a:lvl1pPr>
          </a:lstStyle>
          <a:p>
            <a:r>
              <a:rPr lang="zh-CN" altLang="en-US"/>
              <a:t>单击此处编辑母版标题样式</a:t>
            </a:r>
            <a:endParaRPr lang="en-US" dirty="0"/>
          </a:p>
        </p:txBody>
      </p:sp>
      <p:sp>
        <p:nvSpPr>
          <p:cNvPr id="3" name="Text Placeholder 2"/>
          <p:cNvSpPr>
            <a:spLocks noGrp="1"/>
          </p:cNvSpPr>
          <p:nvPr>
            <p:ph type="body" idx="1"/>
          </p:nvPr>
        </p:nvSpPr>
        <p:spPr>
          <a:xfrm>
            <a:off x="786033" y="4336618"/>
            <a:ext cx="9936421" cy="1417538"/>
          </a:xfrm>
        </p:spPr>
        <p:txBody>
          <a:bodyPr/>
          <a:lstStyle>
            <a:lvl1pPr marL="0" indent="0">
              <a:buNone/>
              <a:defRPr sz="2270">
                <a:solidFill>
                  <a:schemeClr val="tx1">
                    <a:tint val="75000"/>
                  </a:schemeClr>
                </a:solidFill>
              </a:defRPr>
            </a:lvl1pPr>
            <a:lvl2pPr marL="431800" indent="0">
              <a:buNone/>
              <a:defRPr sz="1890">
                <a:solidFill>
                  <a:schemeClr val="tx1">
                    <a:tint val="75000"/>
                  </a:schemeClr>
                </a:solidFill>
              </a:defRPr>
            </a:lvl2pPr>
            <a:lvl3pPr marL="864235" indent="0">
              <a:buNone/>
              <a:defRPr sz="1700">
                <a:solidFill>
                  <a:schemeClr val="tx1">
                    <a:tint val="75000"/>
                  </a:schemeClr>
                </a:solidFill>
              </a:defRPr>
            </a:lvl3pPr>
            <a:lvl4pPr marL="1296035" indent="0">
              <a:buNone/>
              <a:defRPr sz="1510">
                <a:solidFill>
                  <a:schemeClr val="tx1">
                    <a:tint val="75000"/>
                  </a:schemeClr>
                </a:solidFill>
              </a:defRPr>
            </a:lvl4pPr>
            <a:lvl5pPr marL="1727835" indent="0">
              <a:buNone/>
              <a:defRPr sz="1510">
                <a:solidFill>
                  <a:schemeClr val="tx1">
                    <a:tint val="75000"/>
                  </a:schemeClr>
                </a:solidFill>
              </a:defRPr>
            </a:lvl5pPr>
            <a:lvl6pPr marL="2160270" indent="0">
              <a:buNone/>
              <a:defRPr sz="1510">
                <a:solidFill>
                  <a:schemeClr val="tx1">
                    <a:tint val="75000"/>
                  </a:schemeClr>
                </a:solidFill>
              </a:defRPr>
            </a:lvl6pPr>
            <a:lvl7pPr marL="2592070" indent="0">
              <a:buNone/>
              <a:defRPr sz="1510">
                <a:solidFill>
                  <a:schemeClr val="tx1">
                    <a:tint val="75000"/>
                  </a:schemeClr>
                </a:solidFill>
              </a:defRPr>
            </a:lvl7pPr>
            <a:lvl8pPr marL="3023870" indent="0">
              <a:buNone/>
              <a:defRPr sz="1510">
                <a:solidFill>
                  <a:schemeClr val="tx1">
                    <a:tint val="75000"/>
                  </a:schemeClr>
                </a:solidFill>
              </a:defRPr>
            </a:lvl8pPr>
            <a:lvl9pPr marL="3456305" indent="0">
              <a:buNone/>
              <a:defRPr sz="151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5" name="Footer Placeholder 4"/>
          <p:cNvSpPr>
            <a:spLocks noGrp="1"/>
          </p:cNvSpPr>
          <p:nvPr>
            <p:ph type="ftr" sz="quarter" idx="11"/>
          </p:nvPr>
        </p:nvSpPr>
        <p:spPr/>
        <p:txBody>
          <a:bodyPr/>
          <a:lstStyle/>
          <a:p>
            <a:pPr>
              <a:buFontTx/>
              <a:buNone/>
            </a:pPr>
            <a:endParaRPr lang="zh-CN" altLang="en-US">
              <a:solidFill>
                <a:prstClr val="black">
                  <a:tint val="75000"/>
                </a:prstClr>
              </a:solidFill>
              <a:latin typeface="Calibri" panose="020F0502020204030204" pitchFamily="34" charset="0"/>
            </a:endParaRPr>
          </a:p>
        </p:txBody>
      </p:sp>
      <p:sp>
        <p:nvSpPr>
          <p:cNvPr id="6" name="Slide Number Placeholder 5"/>
          <p:cNvSpPr>
            <a:spLocks noGrp="1"/>
          </p:cNvSpPr>
          <p:nvPr>
            <p:ph type="sldNum" sz="quarter" idx="12"/>
          </p:nvPr>
        </p:nvSpPr>
        <p:spPr/>
        <p:txBody>
          <a:body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Ovr>
    <a:masterClrMapping/>
  </p:clrMapOvr>
  <p:transition spd="med">
    <p:push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792034" y="1725046"/>
            <a:ext cx="4896207" cy="411161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5832247" y="1725046"/>
            <a:ext cx="4896207" cy="411161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6" name="Footer Placeholder 5"/>
          <p:cNvSpPr>
            <a:spLocks noGrp="1"/>
          </p:cNvSpPr>
          <p:nvPr>
            <p:ph type="ftr" sz="quarter" idx="11"/>
          </p:nvPr>
        </p:nvSpPr>
        <p:spPr/>
        <p:txBody>
          <a:bodyPr/>
          <a:lstStyle/>
          <a:p>
            <a:pPr>
              <a:buFontTx/>
              <a:buNone/>
            </a:pPr>
            <a:endParaRPr lang="zh-CN" altLang="en-US">
              <a:solidFill>
                <a:prstClr val="black">
                  <a:tint val="75000"/>
                </a:prstClr>
              </a:solidFill>
              <a:latin typeface="Calibri" panose="020F0502020204030204" pitchFamily="34" charset="0"/>
            </a:endParaRPr>
          </a:p>
        </p:txBody>
      </p:sp>
      <p:sp>
        <p:nvSpPr>
          <p:cNvPr id="7" name="Slide Number Placeholder 6"/>
          <p:cNvSpPr>
            <a:spLocks noGrp="1"/>
          </p:cNvSpPr>
          <p:nvPr>
            <p:ph type="sldNum" sz="quarter" idx="12"/>
          </p:nvPr>
        </p:nvSpPr>
        <p:spPr/>
        <p:txBody>
          <a:body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Ovr>
    <a:masterClrMapping/>
  </p:clrMapOvr>
  <p:transition spd="med">
    <p:push dir="r"/>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5.xml"/><Relationship Id="rId1" Type="http://schemas.openxmlformats.org/officeDocument/2006/relationships/slideLayout" Target="../slideLayouts/slideLayout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theme" Target="../theme/theme4.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slideLayout" Target="../slideLayouts/slideLayout3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image" Target="../media/image2.png"/><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theme" Target="../theme/theme5.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792213" y="345630"/>
            <a:ext cx="9936065" cy="1251657"/>
          </a:xfrm>
          <a:prstGeom prst="rect">
            <a:avLst/>
          </a:prstGeom>
        </p:spPr>
        <p:txBody>
          <a:bodyPr vert="horz" lIns="65032" tIns="32516" rIns="65032" bIns="32516" rtlCol="0" anchor="ctr">
            <a:normAutofit/>
          </a:bodyPr>
          <a:lstStyle/>
          <a:p>
            <a:r>
              <a:rPr lang="zh-CN" altLang="en-US"/>
              <a:t>单击此处编辑母版标题样式</a:t>
            </a:r>
          </a:p>
        </p:txBody>
      </p:sp>
      <p:sp>
        <p:nvSpPr>
          <p:cNvPr id="3" name="文本占位符 2"/>
          <p:cNvSpPr>
            <a:spLocks noGrp="1"/>
          </p:cNvSpPr>
          <p:nvPr>
            <p:ph type="body" idx="1"/>
          </p:nvPr>
        </p:nvSpPr>
        <p:spPr>
          <a:xfrm>
            <a:off x="792213" y="1725298"/>
            <a:ext cx="9936065" cy="4111980"/>
          </a:xfrm>
          <a:prstGeom prst="rect">
            <a:avLst/>
          </a:prstGeom>
        </p:spPr>
        <p:txBody>
          <a:bodyPr vert="horz" lIns="65032" tIns="32516" rIns="65032" bIns="32516"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792213" y="6006537"/>
            <a:ext cx="2591399" cy="344205"/>
          </a:xfrm>
          <a:prstGeom prst="rect">
            <a:avLst/>
          </a:prstGeom>
        </p:spPr>
        <p:txBody>
          <a:bodyPr vert="horz" lIns="65032" tIns="32516" rIns="65032" bIns="32516" rtlCol="0" anchor="ctr"/>
          <a:lstStyle>
            <a:lvl1pPr algn="l">
              <a:defRPr sz="1135">
                <a:solidFill>
                  <a:schemeClr val="tx1">
                    <a:tint val="75000"/>
                  </a:schemeClr>
                </a:solidFill>
              </a:defRPr>
            </a:lvl1p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5" name="页脚占位符 4"/>
          <p:cNvSpPr>
            <a:spLocks noGrp="1"/>
          </p:cNvSpPr>
          <p:nvPr>
            <p:ph type="ftr" sz="quarter" idx="3"/>
          </p:nvPr>
        </p:nvSpPr>
        <p:spPr>
          <a:xfrm>
            <a:off x="3815985" y="6006537"/>
            <a:ext cx="3888520" cy="344205"/>
          </a:xfrm>
          <a:prstGeom prst="rect">
            <a:avLst/>
          </a:prstGeom>
        </p:spPr>
        <p:txBody>
          <a:bodyPr vert="horz" lIns="65032" tIns="32516" rIns="65032" bIns="32516" rtlCol="0" anchor="ctr"/>
          <a:lstStyle>
            <a:lvl1pPr algn="ctr">
              <a:defRPr sz="1135">
                <a:solidFill>
                  <a:schemeClr val="tx1">
                    <a:tint val="75000"/>
                  </a:schemeClr>
                </a:solidFill>
              </a:defRPr>
            </a:lvl1pPr>
          </a:lstStyle>
          <a:p>
            <a:pPr>
              <a:buFontTx/>
              <a:buNone/>
            </a:pPr>
            <a:endParaRPr lang="zh-CN" altLang="en-US">
              <a:solidFill>
                <a:prstClr val="black">
                  <a:tint val="75000"/>
                </a:prstClr>
              </a:solidFill>
              <a:latin typeface="Calibri" panose="020F0502020204030204" pitchFamily="34" charset="0"/>
            </a:endParaRPr>
          </a:p>
        </p:txBody>
      </p:sp>
      <p:sp>
        <p:nvSpPr>
          <p:cNvPr id="6" name="灯片编号占位符 5"/>
          <p:cNvSpPr>
            <a:spLocks noGrp="1"/>
          </p:cNvSpPr>
          <p:nvPr>
            <p:ph type="sldNum" sz="quarter" idx="4"/>
          </p:nvPr>
        </p:nvSpPr>
        <p:spPr>
          <a:xfrm>
            <a:off x="8136881" y="6006537"/>
            <a:ext cx="2591399" cy="344205"/>
          </a:xfrm>
          <a:prstGeom prst="rect">
            <a:avLst/>
          </a:prstGeom>
        </p:spPr>
        <p:txBody>
          <a:bodyPr vert="horz" lIns="65032" tIns="32516" rIns="65032" bIns="32516" rtlCol="0" anchor="ctr"/>
          <a:lstStyle>
            <a:lvl1pPr algn="r">
              <a:defRPr sz="1135">
                <a:solidFill>
                  <a:schemeClr val="tx1">
                    <a:tint val="75000"/>
                  </a:schemeClr>
                </a:solidFill>
              </a:defRPr>
            </a:lvl1p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advClick="0" advTm="0">
    <p:push dir="r"/>
  </p:transition>
  <p:txStyles>
    <p:titleStyle>
      <a:lvl1pPr algn="l" defTabSz="818515" rtl="0" eaLnBrk="1" latinLnBrk="0" hangingPunct="1">
        <a:lnSpc>
          <a:spcPct val="90000"/>
        </a:lnSpc>
        <a:spcBef>
          <a:spcPct val="0"/>
        </a:spcBef>
        <a:buNone/>
        <a:defRPr sz="3905" kern="1200">
          <a:solidFill>
            <a:schemeClr val="tx1"/>
          </a:solidFill>
          <a:latin typeface="+mj-lt"/>
          <a:ea typeface="+mj-ea"/>
          <a:cs typeface="+mj-cs"/>
        </a:defRPr>
      </a:lvl1pPr>
    </p:titleStyle>
    <p:bodyStyle>
      <a:lvl1pPr marL="204470" indent="-204470" algn="l" defTabSz="818515" rtl="0" eaLnBrk="1" latinLnBrk="0" hangingPunct="1">
        <a:lnSpc>
          <a:spcPct val="90000"/>
        </a:lnSpc>
        <a:spcBef>
          <a:spcPts val="895"/>
        </a:spcBef>
        <a:buFont typeface="Arial" panose="020B0604020202020204" pitchFamily="34" charset="0"/>
        <a:buChar char="•"/>
        <a:defRPr sz="2520" kern="1200">
          <a:solidFill>
            <a:schemeClr val="tx1"/>
          </a:solidFill>
          <a:latin typeface="+mn-lt"/>
          <a:ea typeface="+mn-ea"/>
          <a:cs typeface="+mn-cs"/>
        </a:defRPr>
      </a:lvl1pPr>
      <a:lvl2pPr marL="614045" indent="-204470" algn="l" defTabSz="818515" rtl="0" eaLnBrk="1" latinLnBrk="0" hangingPunct="1">
        <a:lnSpc>
          <a:spcPct val="90000"/>
        </a:lnSpc>
        <a:spcBef>
          <a:spcPts val="450"/>
        </a:spcBef>
        <a:buFont typeface="Arial" panose="020B0604020202020204" pitchFamily="34" charset="0"/>
        <a:buChar char="•"/>
        <a:defRPr sz="2140" kern="1200">
          <a:solidFill>
            <a:schemeClr val="tx1"/>
          </a:solidFill>
          <a:latin typeface="+mn-lt"/>
          <a:ea typeface="+mn-ea"/>
          <a:cs typeface="+mn-cs"/>
        </a:defRPr>
      </a:lvl2pPr>
      <a:lvl3pPr marL="1023620" indent="-204470" algn="l" defTabSz="818515" rtl="0" eaLnBrk="1" latinLnBrk="0" hangingPunct="1">
        <a:lnSpc>
          <a:spcPct val="90000"/>
        </a:lnSpc>
        <a:spcBef>
          <a:spcPts val="450"/>
        </a:spcBef>
        <a:buFont typeface="Arial" panose="020B0604020202020204" pitchFamily="34" charset="0"/>
        <a:buChar char="•"/>
        <a:defRPr sz="1765" kern="1200">
          <a:solidFill>
            <a:schemeClr val="tx1"/>
          </a:solidFill>
          <a:latin typeface="+mn-lt"/>
          <a:ea typeface="+mn-ea"/>
          <a:cs typeface="+mn-cs"/>
        </a:defRPr>
      </a:lvl3pPr>
      <a:lvl4pPr marL="143319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4pPr>
      <a:lvl5pPr marL="184213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5pPr>
      <a:lvl6pPr marL="2251710"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6pPr>
      <a:lvl7pPr marL="266128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7pPr>
      <a:lvl8pPr marL="307022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8pPr>
      <a:lvl9pPr marL="3479800"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9pPr>
    </p:bodyStyle>
    <p:otherStyle>
      <a:defPPr>
        <a:defRPr lang="zh-CN"/>
      </a:defPPr>
      <a:lvl1pPr marL="0" algn="l" defTabSz="818515" rtl="0" eaLnBrk="1" latinLnBrk="0" hangingPunct="1">
        <a:defRPr sz="1635" kern="1200">
          <a:solidFill>
            <a:schemeClr val="tx1"/>
          </a:solidFill>
          <a:latin typeface="+mn-lt"/>
          <a:ea typeface="+mn-ea"/>
          <a:cs typeface="+mn-cs"/>
        </a:defRPr>
      </a:lvl1pPr>
      <a:lvl2pPr marL="409575" algn="l" defTabSz="818515" rtl="0" eaLnBrk="1" latinLnBrk="0" hangingPunct="1">
        <a:defRPr sz="1635" kern="1200">
          <a:solidFill>
            <a:schemeClr val="tx1"/>
          </a:solidFill>
          <a:latin typeface="+mn-lt"/>
          <a:ea typeface="+mn-ea"/>
          <a:cs typeface="+mn-cs"/>
        </a:defRPr>
      </a:lvl2pPr>
      <a:lvl3pPr marL="818515" algn="l" defTabSz="818515" rtl="0" eaLnBrk="1" latinLnBrk="0" hangingPunct="1">
        <a:defRPr sz="1635" kern="1200">
          <a:solidFill>
            <a:schemeClr val="tx1"/>
          </a:solidFill>
          <a:latin typeface="+mn-lt"/>
          <a:ea typeface="+mn-ea"/>
          <a:cs typeface="+mn-cs"/>
        </a:defRPr>
      </a:lvl3pPr>
      <a:lvl4pPr marL="1228090" algn="l" defTabSz="818515" rtl="0" eaLnBrk="1" latinLnBrk="0" hangingPunct="1">
        <a:defRPr sz="1635" kern="1200">
          <a:solidFill>
            <a:schemeClr val="tx1"/>
          </a:solidFill>
          <a:latin typeface="+mn-lt"/>
          <a:ea typeface="+mn-ea"/>
          <a:cs typeface="+mn-cs"/>
        </a:defRPr>
      </a:lvl4pPr>
      <a:lvl5pPr marL="1637665" algn="l" defTabSz="818515" rtl="0" eaLnBrk="1" latinLnBrk="0" hangingPunct="1">
        <a:defRPr sz="1635" kern="1200">
          <a:solidFill>
            <a:schemeClr val="tx1"/>
          </a:solidFill>
          <a:latin typeface="+mn-lt"/>
          <a:ea typeface="+mn-ea"/>
          <a:cs typeface="+mn-cs"/>
        </a:defRPr>
      </a:lvl5pPr>
      <a:lvl6pPr marL="2047240" algn="l" defTabSz="818515" rtl="0" eaLnBrk="1" latinLnBrk="0" hangingPunct="1">
        <a:defRPr sz="1635" kern="1200">
          <a:solidFill>
            <a:schemeClr val="tx1"/>
          </a:solidFill>
          <a:latin typeface="+mn-lt"/>
          <a:ea typeface="+mn-ea"/>
          <a:cs typeface="+mn-cs"/>
        </a:defRPr>
      </a:lvl6pPr>
      <a:lvl7pPr marL="2456180" algn="l" defTabSz="818515" rtl="0" eaLnBrk="1" latinLnBrk="0" hangingPunct="1">
        <a:defRPr sz="1635" kern="1200">
          <a:solidFill>
            <a:schemeClr val="tx1"/>
          </a:solidFill>
          <a:latin typeface="+mn-lt"/>
          <a:ea typeface="+mn-ea"/>
          <a:cs typeface="+mn-cs"/>
        </a:defRPr>
      </a:lvl7pPr>
      <a:lvl8pPr marL="2865755" algn="l" defTabSz="818515" rtl="0" eaLnBrk="1" latinLnBrk="0" hangingPunct="1">
        <a:defRPr sz="1635" kern="1200">
          <a:solidFill>
            <a:schemeClr val="tx1"/>
          </a:solidFill>
          <a:latin typeface="+mn-lt"/>
          <a:ea typeface="+mn-ea"/>
          <a:cs typeface="+mn-cs"/>
        </a:defRPr>
      </a:lvl8pPr>
      <a:lvl9pPr marL="3275330" algn="l" defTabSz="818515" rtl="0" eaLnBrk="1" latinLnBrk="0" hangingPunct="1">
        <a:defRPr sz="1635"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792213" y="345630"/>
            <a:ext cx="9936065" cy="1251657"/>
          </a:xfrm>
          <a:prstGeom prst="rect">
            <a:avLst/>
          </a:prstGeom>
        </p:spPr>
        <p:txBody>
          <a:bodyPr vert="horz" lIns="65032" tIns="32516" rIns="65032" bIns="32516" rtlCol="0" anchor="ctr">
            <a:normAutofit/>
          </a:bodyPr>
          <a:lstStyle/>
          <a:p>
            <a:r>
              <a:rPr lang="zh-CN" altLang="en-US"/>
              <a:t>单击此处编辑母版标题样式</a:t>
            </a:r>
          </a:p>
        </p:txBody>
      </p:sp>
      <p:sp>
        <p:nvSpPr>
          <p:cNvPr id="3" name="文本占位符 2"/>
          <p:cNvSpPr>
            <a:spLocks noGrp="1"/>
          </p:cNvSpPr>
          <p:nvPr>
            <p:ph type="body" idx="1"/>
          </p:nvPr>
        </p:nvSpPr>
        <p:spPr>
          <a:xfrm>
            <a:off x="792213" y="1725298"/>
            <a:ext cx="9936065" cy="4111980"/>
          </a:xfrm>
          <a:prstGeom prst="rect">
            <a:avLst/>
          </a:prstGeom>
        </p:spPr>
        <p:txBody>
          <a:bodyPr vert="horz" lIns="65032" tIns="32516" rIns="65032" bIns="32516"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792213" y="6006537"/>
            <a:ext cx="2591399" cy="344205"/>
          </a:xfrm>
          <a:prstGeom prst="rect">
            <a:avLst/>
          </a:prstGeom>
        </p:spPr>
        <p:txBody>
          <a:bodyPr vert="horz" lIns="65032" tIns="32516" rIns="65032" bIns="32516" rtlCol="0" anchor="ctr"/>
          <a:lstStyle>
            <a:lvl1pPr algn="l">
              <a:defRPr sz="1135">
                <a:solidFill>
                  <a:schemeClr val="tx1">
                    <a:tint val="75000"/>
                  </a:schemeClr>
                </a:solidFill>
              </a:defRPr>
            </a:lvl1p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5" name="页脚占位符 4"/>
          <p:cNvSpPr>
            <a:spLocks noGrp="1"/>
          </p:cNvSpPr>
          <p:nvPr>
            <p:ph type="ftr" sz="quarter" idx="3"/>
          </p:nvPr>
        </p:nvSpPr>
        <p:spPr>
          <a:xfrm>
            <a:off x="3815985" y="6006537"/>
            <a:ext cx="3888520" cy="344205"/>
          </a:xfrm>
          <a:prstGeom prst="rect">
            <a:avLst/>
          </a:prstGeom>
        </p:spPr>
        <p:txBody>
          <a:bodyPr vert="horz" lIns="65032" tIns="32516" rIns="65032" bIns="32516" rtlCol="0" anchor="ctr"/>
          <a:lstStyle>
            <a:lvl1pPr algn="ctr">
              <a:defRPr sz="1135">
                <a:solidFill>
                  <a:schemeClr val="tx1">
                    <a:tint val="75000"/>
                  </a:schemeClr>
                </a:solidFill>
              </a:defRPr>
            </a:lvl1pPr>
          </a:lstStyle>
          <a:p>
            <a:pPr>
              <a:buFontTx/>
              <a:buNone/>
            </a:pPr>
            <a:endParaRPr lang="zh-CN" altLang="en-US">
              <a:solidFill>
                <a:prstClr val="black">
                  <a:tint val="75000"/>
                </a:prstClr>
              </a:solidFill>
              <a:latin typeface="Calibri" panose="020F0502020204030204" pitchFamily="34" charset="0"/>
            </a:endParaRPr>
          </a:p>
        </p:txBody>
      </p:sp>
      <p:sp>
        <p:nvSpPr>
          <p:cNvPr id="6" name="灯片编号占位符 5"/>
          <p:cNvSpPr>
            <a:spLocks noGrp="1"/>
          </p:cNvSpPr>
          <p:nvPr>
            <p:ph type="sldNum" sz="quarter" idx="4"/>
          </p:nvPr>
        </p:nvSpPr>
        <p:spPr>
          <a:xfrm>
            <a:off x="8136881" y="6006537"/>
            <a:ext cx="2591399" cy="344205"/>
          </a:xfrm>
          <a:prstGeom prst="rect">
            <a:avLst/>
          </a:prstGeom>
        </p:spPr>
        <p:txBody>
          <a:bodyPr vert="horz" lIns="65032" tIns="32516" rIns="65032" bIns="32516" rtlCol="0" anchor="ctr"/>
          <a:lstStyle>
            <a:lvl1pPr algn="r">
              <a:defRPr sz="1135">
                <a:solidFill>
                  <a:schemeClr val="tx1">
                    <a:tint val="75000"/>
                  </a:schemeClr>
                </a:solidFill>
              </a:defRPr>
            </a:lvl1p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3652" r:id="rId1"/>
  </p:sldLayoutIdLst>
  <p:transition spd="med" advClick="0" advTm="0">
    <p:push dir="r"/>
  </p:transition>
  <p:txStyles>
    <p:titleStyle>
      <a:lvl1pPr algn="l" defTabSz="818515" rtl="0" eaLnBrk="1" latinLnBrk="0" hangingPunct="1">
        <a:lnSpc>
          <a:spcPct val="90000"/>
        </a:lnSpc>
        <a:spcBef>
          <a:spcPct val="0"/>
        </a:spcBef>
        <a:buNone/>
        <a:defRPr sz="3905" kern="1200">
          <a:solidFill>
            <a:schemeClr val="tx1"/>
          </a:solidFill>
          <a:latin typeface="+mj-lt"/>
          <a:ea typeface="+mj-ea"/>
          <a:cs typeface="+mj-cs"/>
        </a:defRPr>
      </a:lvl1pPr>
    </p:titleStyle>
    <p:bodyStyle>
      <a:lvl1pPr marL="204470" indent="-204470" algn="l" defTabSz="818515" rtl="0" eaLnBrk="1" latinLnBrk="0" hangingPunct="1">
        <a:lnSpc>
          <a:spcPct val="90000"/>
        </a:lnSpc>
        <a:spcBef>
          <a:spcPts val="895"/>
        </a:spcBef>
        <a:buFont typeface="Arial" panose="020B0604020202020204" pitchFamily="34" charset="0"/>
        <a:buChar char="•"/>
        <a:defRPr sz="2520" kern="1200">
          <a:solidFill>
            <a:schemeClr val="tx1"/>
          </a:solidFill>
          <a:latin typeface="+mn-lt"/>
          <a:ea typeface="+mn-ea"/>
          <a:cs typeface="+mn-cs"/>
        </a:defRPr>
      </a:lvl1pPr>
      <a:lvl2pPr marL="614045" indent="-204470" algn="l" defTabSz="818515" rtl="0" eaLnBrk="1" latinLnBrk="0" hangingPunct="1">
        <a:lnSpc>
          <a:spcPct val="90000"/>
        </a:lnSpc>
        <a:spcBef>
          <a:spcPts val="450"/>
        </a:spcBef>
        <a:buFont typeface="Arial" panose="020B0604020202020204" pitchFamily="34" charset="0"/>
        <a:buChar char="•"/>
        <a:defRPr sz="2140" kern="1200">
          <a:solidFill>
            <a:schemeClr val="tx1"/>
          </a:solidFill>
          <a:latin typeface="+mn-lt"/>
          <a:ea typeface="+mn-ea"/>
          <a:cs typeface="+mn-cs"/>
        </a:defRPr>
      </a:lvl2pPr>
      <a:lvl3pPr marL="1023620" indent="-204470" algn="l" defTabSz="818515" rtl="0" eaLnBrk="1" latinLnBrk="0" hangingPunct="1">
        <a:lnSpc>
          <a:spcPct val="90000"/>
        </a:lnSpc>
        <a:spcBef>
          <a:spcPts val="450"/>
        </a:spcBef>
        <a:buFont typeface="Arial" panose="020B0604020202020204" pitchFamily="34" charset="0"/>
        <a:buChar char="•"/>
        <a:defRPr sz="1765" kern="1200">
          <a:solidFill>
            <a:schemeClr val="tx1"/>
          </a:solidFill>
          <a:latin typeface="+mn-lt"/>
          <a:ea typeface="+mn-ea"/>
          <a:cs typeface="+mn-cs"/>
        </a:defRPr>
      </a:lvl3pPr>
      <a:lvl4pPr marL="143319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4pPr>
      <a:lvl5pPr marL="184213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5pPr>
      <a:lvl6pPr marL="2251710"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6pPr>
      <a:lvl7pPr marL="266128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7pPr>
      <a:lvl8pPr marL="307022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8pPr>
      <a:lvl9pPr marL="3479800"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9pPr>
    </p:bodyStyle>
    <p:otherStyle>
      <a:defPPr>
        <a:defRPr lang="zh-CN"/>
      </a:defPPr>
      <a:lvl1pPr marL="0" algn="l" defTabSz="818515" rtl="0" eaLnBrk="1" latinLnBrk="0" hangingPunct="1">
        <a:defRPr sz="1635" kern="1200">
          <a:solidFill>
            <a:schemeClr val="tx1"/>
          </a:solidFill>
          <a:latin typeface="+mn-lt"/>
          <a:ea typeface="+mn-ea"/>
          <a:cs typeface="+mn-cs"/>
        </a:defRPr>
      </a:lvl1pPr>
      <a:lvl2pPr marL="409575" algn="l" defTabSz="818515" rtl="0" eaLnBrk="1" latinLnBrk="0" hangingPunct="1">
        <a:defRPr sz="1635" kern="1200">
          <a:solidFill>
            <a:schemeClr val="tx1"/>
          </a:solidFill>
          <a:latin typeface="+mn-lt"/>
          <a:ea typeface="+mn-ea"/>
          <a:cs typeface="+mn-cs"/>
        </a:defRPr>
      </a:lvl2pPr>
      <a:lvl3pPr marL="818515" algn="l" defTabSz="818515" rtl="0" eaLnBrk="1" latinLnBrk="0" hangingPunct="1">
        <a:defRPr sz="1635" kern="1200">
          <a:solidFill>
            <a:schemeClr val="tx1"/>
          </a:solidFill>
          <a:latin typeface="+mn-lt"/>
          <a:ea typeface="+mn-ea"/>
          <a:cs typeface="+mn-cs"/>
        </a:defRPr>
      </a:lvl3pPr>
      <a:lvl4pPr marL="1228090" algn="l" defTabSz="818515" rtl="0" eaLnBrk="1" latinLnBrk="0" hangingPunct="1">
        <a:defRPr sz="1635" kern="1200">
          <a:solidFill>
            <a:schemeClr val="tx1"/>
          </a:solidFill>
          <a:latin typeface="+mn-lt"/>
          <a:ea typeface="+mn-ea"/>
          <a:cs typeface="+mn-cs"/>
        </a:defRPr>
      </a:lvl4pPr>
      <a:lvl5pPr marL="1637665" algn="l" defTabSz="818515" rtl="0" eaLnBrk="1" latinLnBrk="0" hangingPunct="1">
        <a:defRPr sz="1635" kern="1200">
          <a:solidFill>
            <a:schemeClr val="tx1"/>
          </a:solidFill>
          <a:latin typeface="+mn-lt"/>
          <a:ea typeface="+mn-ea"/>
          <a:cs typeface="+mn-cs"/>
        </a:defRPr>
      </a:lvl5pPr>
      <a:lvl6pPr marL="2047240" algn="l" defTabSz="818515" rtl="0" eaLnBrk="1" latinLnBrk="0" hangingPunct="1">
        <a:defRPr sz="1635" kern="1200">
          <a:solidFill>
            <a:schemeClr val="tx1"/>
          </a:solidFill>
          <a:latin typeface="+mn-lt"/>
          <a:ea typeface="+mn-ea"/>
          <a:cs typeface="+mn-cs"/>
        </a:defRPr>
      </a:lvl6pPr>
      <a:lvl7pPr marL="2456180" algn="l" defTabSz="818515" rtl="0" eaLnBrk="1" latinLnBrk="0" hangingPunct="1">
        <a:defRPr sz="1635" kern="1200">
          <a:solidFill>
            <a:schemeClr val="tx1"/>
          </a:solidFill>
          <a:latin typeface="+mn-lt"/>
          <a:ea typeface="+mn-ea"/>
          <a:cs typeface="+mn-cs"/>
        </a:defRPr>
      </a:lvl7pPr>
      <a:lvl8pPr marL="2865755" algn="l" defTabSz="818515" rtl="0" eaLnBrk="1" latinLnBrk="0" hangingPunct="1">
        <a:defRPr sz="1635" kern="1200">
          <a:solidFill>
            <a:schemeClr val="tx1"/>
          </a:solidFill>
          <a:latin typeface="+mn-lt"/>
          <a:ea typeface="+mn-ea"/>
          <a:cs typeface="+mn-cs"/>
        </a:defRPr>
      </a:lvl8pPr>
      <a:lvl9pPr marL="3275330" algn="l" defTabSz="818515" rtl="0" eaLnBrk="1" latinLnBrk="0" hangingPunct="1">
        <a:defRPr sz="1635"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792213" y="345630"/>
            <a:ext cx="9936065" cy="1251657"/>
          </a:xfrm>
          <a:prstGeom prst="rect">
            <a:avLst/>
          </a:prstGeom>
        </p:spPr>
        <p:txBody>
          <a:bodyPr vert="horz" lIns="65032" tIns="32516" rIns="65032" bIns="32516" rtlCol="0" anchor="ctr">
            <a:normAutofit/>
          </a:bodyPr>
          <a:lstStyle/>
          <a:p>
            <a:r>
              <a:rPr lang="zh-CN" altLang="en-US"/>
              <a:t>单击此处编辑母版标题样式</a:t>
            </a:r>
          </a:p>
        </p:txBody>
      </p:sp>
      <p:sp>
        <p:nvSpPr>
          <p:cNvPr id="3" name="文本占位符 2"/>
          <p:cNvSpPr>
            <a:spLocks noGrp="1"/>
          </p:cNvSpPr>
          <p:nvPr>
            <p:ph type="body" idx="1"/>
          </p:nvPr>
        </p:nvSpPr>
        <p:spPr>
          <a:xfrm>
            <a:off x="792213" y="1725298"/>
            <a:ext cx="9936065" cy="4111980"/>
          </a:xfrm>
          <a:prstGeom prst="rect">
            <a:avLst/>
          </a:prstGeom>
        </p:spPr>
        <p:txBody>
          <a:bodyPr vert="horz" lIns="65032" tIns="32516" rIns="65032" bIns="32516"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792213" y="6006537"/>
            <a:ext cx="2591399" cy="344205"/>
          </a:xfrm>
          <a:prstGeom prst="rect">
            <a:avLst/>
          </a:prstGeom>
        </p:spPr>
        <p:txBody>
          <a:bodyPr vert="horz" lIns="65032" tIns="32516" rIns="65032" bIns="32516" rtlCol="0" anchor="ctr"/>
          <a:lstStyle>
            <a:lvl1pPr algn="l">
              <a:defRPr sz="1135">
                <a:solidFill>
                  <a:schemeClr val="tx1">
                    <a:tint val="75000"/>
                  </a:schemeClr>
                </a:solidFill>
              </a:defRPr>
            </a:lvl1pPr>
          </a:lstStyle>
          <a:p>
            <a:pPr>
              <a:buFontTx/>
              <a:buNone/>
            </a:pPr>
            <a:fld id="{43A93E93-166D-47F5-9EF1-ACEABE24AEEA}" type="datetimeFigureOut">
              <a:rPr lang="zh-CN" altLang="en-US" smtClean="0">
                <a:solidFill>
                  <a:prstClr val="black">
                    <a:tint val="75000"/>
                  </a:prstClr>
                </a:solidFill>
                <a:latin typeface="Calibri" panose="020F0502020204030204" pitchFamily="34" charset="0"/>
              </a:rPr>
              <a:t>2024/1/23</a:t>
            </a:fld>
            <a:endParaRPr lang="zh-CN" altLang="en-US">
              <a:solidFill>
                <a:prstClr val="black">
                  <a:tint val="75000"/>
                </a:prstClr>
              </a:solidFill>
              <a:latin typeface="Calibri" panose="020F0502020204030204" pitchFamily="34" charset="0"/>
            </a:endParaRPr>
          </a:p>
        </p:txBody>
      </p:sp>
      <p:sp>
        <p:nvSpPr>
          <p:cNvPr id="5" name="页脚占位符 4"/>
          <p:cNvSpPr>
            <a:spLocks noGrp="1"/>
          </p:cNvSpPr>
          <p:nvPr>
            <p:ph type="ftr" sz="quarter" idx="3"/>
          </p:nvPr>
        </p:nvSpPr>
        <p:spPr>
          <a:xfrm>
            <a:off x="3815985" y="6006537"/>
            <a:ext cx="3888520" cy="344205"/>
          </a:xfrm>
          <a:prstGeom prst="rect">
            <a:avLst/>
          </a:prstGeom>
        </p:spPr>
        <p:txBody>
          <a:bodyPr vert="horz" lIns="65032" tIns="32516" rIns="65032" bIns="32516" rtlCol="0" anchor="ctr"/>
          <a:lstStyle>
            <a:lvl1pPr algn="ctr">
              <a:defRPr sz="1135">
                <a:solidFill>
                  <a:schemeClr val="tx1">
                    <a:tint val="75000"/>
                  </a:schemeClr>
                </a:solidFill>
              </a:defRPr>
            </a:lvl1pPr>
          </a:lstStyle>
          <a:p>
            <a:pPr>
              <a:buFontTx/>
              <a:buNone/>
            </a:pPr>
            <a:endParaRPr lang="zh-CN" altLang="en-US">
              <a:solidFill>
                <a:prstClr val="black">
                  <a:tint val="75000"/>
                </a:prstClr>
              </a:solidFill>
              <a:latin typeface="Calibri" panose="020F0502020204030204" pitchFamily="34" charset="0"/>
            </a:endParaRPr>
          </a:p>
        </p:txBody>
      </p:sp>
      <p:sp>
        <p:nvSpPr>
          <p:cNvPr id="6" name="灯片编号占位符 5"/>
          <p:cNvSpPr>
            <a:spLocks noGrp="1"/>
          </p:cNvSpPr>
          <p:nvPr>
            <p:ph type="sldNum" sz="quarter" idx="4"/>
          </p:nvPr>
        </p:nvSpPr>
        <p:spPr>
          <a:xfrm>
            <a:off x="8136881" y="6006537"/>
            <a:ext cx="2591399" cy="344205"/>
          </a:xfrm>
          <a:prstGeom prst="rect">
            <a:avLst/>
          </a:prstGeom>
        </p:spPr>
        <p:txBody>
          <a:bodyPr vert="horz" lIns="65032" tIns="32516" rIns="65032" bIns="32516" rtlCol="0" anchor="ctr"/>
          <a:lstStyle>
            <a:lvl1pPr algn="r">
              <a:defRPr sz="1135">
                <a:solidFill>
                  <a:schemeClr val="tx1">
                    <a:tint val="75000"/>
                  </a:schemeClr>
                </a:solidFill>
              </a:defRPr>
            </a:lvl1pPr>
          </a:lstStyle>
          <a:p>
            <a:pPr>
              <a:buFontTx/>
              <a:buNone/>
            </a:pPr>
            <a:fld id="{118D5ACA-62CA-46DB-AD6B-12EDD6D51A23}" type="slidenum">
              <a:rPr lang="zh-CN" altLang="en-US" smtClean="0">
                <a:solidFill>
                  <a:prstClr val="black">
                    <a:tint val="75000"/>
                  </a:prstClr>
                </a:solidFill>
                <a:latin typeface="Calibri" panose="020F0502020204030204" pitchFamily="34" charset="0"/>
              </a:rPr>
              <a:t>‹#›</a:t>
            </a:fld>
            <a:endParaRPr lang="zh-CN" altLang="en-US">
              <a:solidFill>
                <a:prstClr val="black">
                  <a:tint val="75000"/>
                </a:prstClr>
              </a:solidFill>
              <a:latin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Lst>
  <p:transition spd="med" advClick="0" advTm="0">
    <p:push dir="r"/>
  </p:transition>
  <p:txStyles>
    <p:titleStyle>
      <a:lvl1pPr algn="l" defTabSz="818515" rtl="0" eaLnBrk="1" latinLnBrk="0" hangingPunct="1">
        <a:lnSpc>
          <a:spcPct val="90000"/>
        </a:lnSpc>
        <a:spcBef>
          <a:spcPct val="0"/>
        </a:spcBef>
        <a:buNone/>
        <a:defRPr sz="3905" kern="1200">
          <a:solidFill>
            <a:schemeClr val="tx1"/>
          </a:solidFill>
          <a:latin typeface="+mj-lt"/>
          <a:ea typeface="+mj-ea"/>
          <a:cs typeface="+mj-cs"/>
        </a:defRPr>
      </a:lvl1pPr>
    </p:titleStyle>
    <p:bodyStyle>
      <a:lvl1pPr marL="204470" indent="-204470" algn="l" defTabSz="818515" rtl="0" eaLnBrk="1" latinLnBrk="0" hangingPunct="1">
        <a:lnSpc>
          <a:spcPct val="90000"/>
        </a:lnSpc>
        <a:spcBef>
          <a:spcPts val="895"/>
        </a:spcBef>
        <a:buFont typeface="Arial" panose="020B0604020202020204" pitchFamily="34" charset="0"/>
        <a:buChar char="•"/>
        <a:defRPr sz="2520" kern="1200">
          <a:solidFill>
            <a:schemeClr val="tx1"/>
          </a:solidFill>
          <a:latin typeface="+mn-lt"/>
          <a:ea typeface="+mn-ea"/>
          <a:cs typeface="+mn-cs"/>
        </a:defRPr>
      </a:lvl1pPr>
      <a:lvl2pPr marL="614045" indent="-204470" algn="l" defTabSz="818515" rtl="0" eaLnBrk="1" latinLnBrk="0" hangingPunct="1">
        <a:lnSpc>
          <a:spcPct val="90000"/>
        </a:lnSpc>
        <a:spcBef>
          <a:spcPts val="450"/>
        </a:spcBef>
        <a:buFont typeface="Arial" panose="020B0604020202020204" pitchFamily="34" charset="0"/>
        <a:buChar char="•"/>
        <a:defRPr sz="2140" kern="1200">
          <a:solidFill>
            <a:schemeClr val="tx1"/>
          </a:solidFill>
          <a:latin typeface="+mn-lt"/>
          <a:ea typeface="+mn-ea"/>
          <a:cs typeface="+mn-cs"/>
        </a:defRPr>
      </a:lvl2pPr>
      <a:lvl3pPr marL="1023620" indent="-204470" algn="l" defTabSz="818515" rtl="0" eaLnBrk="1" latinLnBrk="0" hangingPunct="1">
        <a:lnSpc>
          <a:spcPct val="90000"/>
        </a:lnSpc>
        <a:spcBef>
          <a:spcPts val="450"/>
        </a:spcBef>
        <a:buFont typeface="Arial" panose="020B0604020202020204" pitchFamily="34" charset="0"/>
        <a:buChar char="•"/>
        <a:defRPr sz="1765" kern="1200">
          <a:solidFill>
            <a:schemeClr val="tx1"/>
          </a:solidFill>
          <a:latin typeface="+mn-lt"/>
          <a:ea typeface="+mn-ea"/>
          <a:cs typeface="+mn-cs"/>
        </a:defRPr>
      </a:lvl3pPr>
      <a:lvl4pPr marL="143319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4pPr>
      <a:lvl5pPr marL="184213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5pPr>
      <a:lvl6pPr marL="2251710"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6pPr>
      <a:lvl7pPr marL="266128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7pPr>
      <a:lvl8pPr marL="3070225"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8pPr>
      <a:lvl9pPr marL="3479800" indent="-204470" algn="l" defTabSz="818515" rtl="0" eaLnBrk="1" latinLnBrk="0" hangingPunct="1">
        <a:lnSpc>
          <a:spcPct val="90000"/>
        </a:lnSpc>
        <a:spcBef>
          <a:spcPts val="450"/>
        </a:spcBef>
        <a:buFont typeface="Arial" panose="020B0604020202020204" pitchFamily="34" charset="0"/>
        <a:buChar char="•"/>
        <a:defRPr sz="1635" kern="1200">
          <a:solidFill>
            <a:schemeClr val="tx1"/>
          </a:solidFill>
          <a:latin typeface="+mn-lt"/>
          <a:ea typeface="+mn-ea"/>
          <a:cs typeface="+mn-cs"/>
        </a:defRPr>
      </a:lvl9pPr>
    </p:bodyStyle>
    <p:otherStyle>
      <a:defPPr>
        <a:defRPr lang="zh-CN"/>
      </a:defPPr>
      <a:lvl1pPr marL="0" algn="l" defTabSz="818515" rtl="0" eaLnBrk="1" latinLnBrk="0" hangingPunct="1">
        <a:defRPr sz="1635" kern="1200">
          <a:solidFill>
            <a:schemeClr val="tx1"/>
          </a:solidFill>
          <a:latin typeface="+mn-lt"/>
          <a:ea typeface="+mn-ea"/>
          <a:cs typeface="+mn-cs"/>
        </a:defRPr>
      </a:lvl1pPr>
      <a:lvl2pPr marL="409575" algn="l" defTabSz="818515" rtl="0" eaLnBrk="1" latinLnBrk="0" hangingPunct="1">
        <a:defRPr sz="1635" kern="1200">
          <a:solidFill>
            <a:schemeClr val="tx1"/>
          </a:solidFill>
          <a:latin typeface="+mn-lt"/>
          <a:ea typeface="+mn-ea"/>
          <a:cs typeface="+mn-cs"/>
        </a:defRPr>
      </a:lvl2pPr>
      <a:lvl3pPr marL="818515" algn="l" defTabSz="818515" rtl="0" eaLnBrk="1" latinLnBrk="0" hangingPunct="1">
        <a:defRPr sz="1635" kern="1200">
          <a:solidFill>
            <a:schemeClr val="tx1"/>
          </a:solidFill>
          <a:latin typeface="+mn-lt"/>
          <a:ea typeface="+mn-ea"/>
          <a:cs typeface="+mn-cs"/>
        </a:defRPr>
      </a:lvl3pPr>
      <a:lvl4pPr marL="1228090" algn="l" defTabSz="818515" rtl="0" eaLnBrk="1" latinLnBrk="0" hangingPunct="1">
        <a:defRPr sz="1635" kern="1200">
          <a:solidFill>
            <a:schemeClr val="tx1"/>
          </a:solidFill>
          <a:latin typeface="+mn-lt"/>
          <a:ea typeface="+mn-ea"/>
          <a:cs typeface="+mn-cs"/>
        </a:defRPr>
      </a:lvl4pPr>
      <a:lvl5pPr marL="1637665" algn="l" defTabSz="818515" rtl="0" eaLnBrk="1" latinLnBrk="0" hangingPunct="1">
        <a:defRPr sz="1635" kern="1200">
          <a:solidFill>
            <a:schemeClr val="tx1"/>
          </a:solidFill>
          <a:latin typeface="+mn-lt"/>
          <a:ea typeface="+mn-ea"/>
          <a:cs typeface="+mn-cs"/>
        </a:defRPr>
      </a:lvl5pPr>
      <a:lvl6pPr marL="2047240" algn="l" defTabSz="818515" rtl="0" eaLnBrk="1" latinLnBrk="0" hangingPunct="1">
        <a:defRPr sz="1635" kern="1200">
          <a:solidFill>
            <a:schemeClr val="tx1"/>
          </a:solidFill>
          <a:latin typeface="+mn-lt"/>
          <a:ea typeface="+mn-ea"/>
          <a:cs typeface="+mn-cs"/>
        </a:defRPr>
      </a:lvl6pPr>
      <a:lvl7pPr marL="2456180" algn="l" defTabSz="818515" rtl="0" eaLnBrk="1" latinLnBrk="0" hangingPunct="1">
        <a:defRPr sz="1635" kern="1200">
          <a:solidFill>
            <a:schemeClr val="tx1"/>
          </a:solidFill>
          <a:latin typeface="+mn-lt"/>
          <a:ea typeface="+mn-ea"/>
          <a:cs typeface="+mn-cs"/>
        </a:defRPr>
      </a:lvl7pPr>
      <a:lvl8pPr marL="2865755" algn="l" defTabSz="818515" rtl="0" eaLnBrk="1" latinLnBrk="0" hangingPunct="1">
        <a:defRPr sz="1635" kern="1200">
          <a:solidFill>
            <a:schemeClr val="tx1"/>
          </a:solidFill>
          <a:latin typeface="+mn-lt"/>
          <a:ea typeface="+mn-ea"/>
          <a:cs typeface="+mn-cs"/>
        </a:defRPr>
      </a:lvl8pPr>
      <a:lvl9pPr marL="3275330" algn="l" defTabSz="818515" rtl="0" eaLnBrk="1" latinLnBrk="0" hangingPunct="1">
        <a:defRPr sz="1635"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92034" y="345010"/>
            <a:ext cx="9936421" cy="1252534"/>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792034" y="1725046"/>
            <a:ext cx="9936421" cy="411161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792033" y="6006163"/>
            <a:ext cx="2592110" cy="345009"/>
          </a:xfrm>
          <a:prstGeom prst="rect">
            <a:avLst/>
          </a:prstGeom>
        </p:spPr>
        <p:txBody>
          <a:bodyPr vert="horz" lIns="91440" tIns="45720" rIns="91440" bIns="45720" rtlCol="0" anchor="ctr"/>
          <a:lstStyle>
            <a:lvl1pPr algn="l">
              <a:defRPr sz="1135">
                <a:solidFill>
                  <a:schemeClr val="tx1">
                    <a:tint val="75000"/>
                  </a:schemeClr>
                </a:solidFill>
              </a:defRPr>
            </a:lvl1pPr>
          </a:lstStyle>
          <a:p>
            <a:fld id="{C764DE79-268F-4C1A-8933-263129D2AF90}" type="datetimeFigureOut">
              <a:rPr lang="en-US" dirty="0"/>
              <a:t>1/23/2024</a:t>
            </a:fld>
            <a:endParaRPr lang="en-US" dirty="0"/>
          </a:p>
        </p:txBody>
      </p:sp>
      <p:sp>
        <p:nvSpPr>
          <p:cNvPr id="5" name="Footer Placeholder 4"/>
          <p:cNvSpPr>
            <a:spLocks noGrp="1"/>
          </p:cNvSpPr>
          <p:nvPr>
            <p:ph type="ftr" sz="quarter" idx="3"/>
          </p:nvPr>
        </p:nvSpPr>
        <p:spPr>
          <a:xfrm>
            <a:off x="3816162" y="6006163"/>
            <a:ext cx="3888165" cy="345009"/>
          </a:xfrm>
          <a:prstGeom prst="rect">
            <a:avLst/>
          </a:prstGeom>
        </p:spPr>
        <p:txBody>
          <a:bodyPr vert="horz" lIns="91440" tIns="45720" rIns="91440" bIns="45720" rtlCol="0" anchor="ctr"/>
          <a:lstStyle>
            <a:lvl1pPr algn="ctr">
              <a:defRPr sz="113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136345" y="6006163"/>
            <a:ext cx="2592110" cy="345009"/>
          </a:xfrm>
          <a:prstGeom prst="rect">
            <a:avLst/>
          </a:prstGeom>
        </p:spPr>
        <p:txBody>
          <a:bodyPr vert="horz" lIns="91440" tIns="45720" rIns="91440" bIns="45720" rtlCol="0" anchor="ctr"/>
          <a:lstStyle>
            <a:lvl1pPr algn="r">
              <a:defRPr sz="1135">
                <a:solidFill>
                  <a:schemeClr val="tx1">
                    <a:tint val="75000"/>
                  </a:schemeClr>
                </a:solidFill>
              </a:defRPr>
            </a:lvl1pPr>
          </a:lstStyle>
          <a:p>
            <a:fld id="{48F63A3B-78C7-47BE-AE5E-E10140E04643}" type="slidenum">
              <a:rPr lang="en-US" dirty="0"/>
              <a:t>‹#›</a:t>
            </a:fld>
            <a:endParaRPr lang="en-US" dirty="0"/>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Lst>
  <p:transition spd="med">
    <p:push dir="r"/>
  </p:transition>
  <p:txStyles>
    <p:titleStyle>
      <a:lvl1pPr algn="l" defTabSz="864235" rtl="0" eaLnBrk="1" latinLnBrk="0" hangingPunct="1">
        <a:lnSpc>
          <a:spcPct val="90000"/>
        </a:lnSpc>
        <a:spcBef>
          <a:spcPct val="0"/>
        </a:spcBef>
        <a:buNone/>
        <a:defRPr sz="4160" kern="1200">
          <a:solidFill>
            <a:schemeClr val="tx1"/>
          </a:solidFill>
          <a:latin typeface="+mj-lt"/>
          <a:ea typeface="+mj-ea"/>
          <a:cs typeface="+mj-cs"/>
        </a:defRPr>
      </a:lvl1pPr>
    </p:titleStyle>
    <p:bodyStyle>
      <a:lvl1pPr marL="215900" indent="-215900" algn="l" defTabSz="864235" rtl="0" eaLnBrk="1" latinLnBrk="0" hangingPunct="1">
        <a:lnSpc>
          <a:spcPct val="90000"/>
        </a:lnSpc>
        <a:spcBef>
          <a:spcPts val="945"/>
        </a:spcBef>
        <a:buFont typeface="Arial" panose="020B0604020202020204" pitchFamily="34" charset="0"/>
        <a:buChar char="•"/>
        <a:defRPr sz="2645" kern="1200">
          <a:solidFill>
            <a:schemeClr val="tx1"/>
          </a:solidFill>
          <a:latin typeface="+mn-lt"/>
          <a:ea typeface="+mn-ea"/>
          <a:cs typeface="+mn-cs"/>
        </a:defRPr>
      </a:lvl1pPr>
      <a:lvl2pPr marL="647700" indent="-215900" algn="l" defTabSz="864235" rtl="0" eaLnBrk="1" latinLnBrk="0" hangingPunct="1">
        <a:lnSpc>
          <a:spcPct val="90000"/>
        </a:lnSpc>
        <a:spcBef>
          <a:spcPts val="470"/>
        </a:spcBef>
        <a:buFont typeface="Arial" panose="020B0604020202020204" pitchFamily="34" charset="0"/>
        <a:buChar char="•"/>
        <a:defRPr sz="2270" kern="1200">
          <a:solidFill>
            <a:schemeClr val="tx1"/>
          </a:solidFill>
          <a:latin typeface="+mn-lt"/>
          <a:ea typeface="+mn-ea"/>
          <a:cs typeface="+mn-cs"/>
        </a:defRPr>
      </a:lvl2pPr>
      <a:lvl3pPr marL="1080135" indent="-215900" algn="l" defTabSz="864235" rtl="0" eaLnBrk="1" latinLnBrk="0" hangingPunct="1">
        <a:lnSpc>
          <a:spcPct val="90000"/>
        </a:lnSpc>
        <a:spcBef>
          <a:spcPts val="470"/>
        </a:spcBef>
        <a:buFont typeface="Arial" panose="020B0604020202020204" pitchFamily="34" charset="0"/>
        <a:buChar char="•"/>
        <a:defRPr sz="1890" kern="1200">
          <a:solidFill>
            <a:schemeClr val="tx1"/>
          </a:solidFill>
          <a:latin typeface="+mn-lt"/>
          <a:ea typeface="+mn-ea"/>
          <a:cs typeface="+mn-cs"/>
        </a:defRPr>
      </a:lvl3pPr>
      <a:lvl4pPr marL="1511935" indent="-215900" algn="l" defTabSz="864235" rtl="0" eaLnBrk="1" latinLnBrk="0" hangingPunct="1">
        <a:lnSpc>
          <a:spcPct val="90000"/>
        </a:lnSpc>
        <a:spcBef>
          <a:spcPts val="470"/>
        </a:spcBef>
        <a:buFont typeface="Arial" panose="020B0604020202020204" pitchFamily="34" charset="0"/>
        <a:buChar char="•"/>
        <a:defRPr sz="1700" kern="1200">
          <a:solidFill>
            <a:schemeClr val="tx1"/>
          </a:solidFill>
          <a:latin typeface="+mn-lt"/>
          <a:ea typeface="+mn-ea"/>
          <a:cs typeface="+mn-cs"/>
        </a:defRPr>
      </a:lvl4pPr>
      <a:lvl5pPr marL="1943735" indent="-215900" algn="l" defTabSz="864235" rtl="0" eaLnBrk="1" latinLnBrk="0" hangingPunct="1">
        <a:lnSpc>
          <a:spcPct val="90000"/>
        </a:lnSpc>
        <a:spcBef>
          <a:spcPts val="470"/>
        </a:spcBef>
        <a:buFont typeface="Arial" panose="020B0604020202020204" pitchFamily="34" charset="0"/>
        <a:buChar char="•"/>
        <a:defRPr sz="1700" kern="1200">
          <a:solidFill>
            <a:schemeClr val="tx1"/>
          </a:solidFill>
          <a:latin typeface="+mn-lt"/>
          <a:ea typeface="+mn-ea"/>
          <a:cs typeface="+mn-cs"/>
        </a:defRPr>
      </a:lvl5pPr>
      <a:lvl6pPr marL="2376170" indent="-215900" algn="l" defTabSz="864235" rtl="0" eaLnBrk="1" latinLnBrk="0" hangingPunct="1">
        <a:lnSpc>
          <a:spcPct val="90000"/>
        </a:lnSpc>
        <a:spcBef>
          <a:spcPts val="470"/>
        </a:spcBef>
        <a:buFont typeface="Arial" panose="020B0604020202020204" pitchFamily="34" charset="0"/>
        <a:buChar char="•"/>
        <a:defRPr sz="1700" kern="1200">
          <a:solidFill>
            <a:schemeClr val="tx1"/>
          </a:solidFill>
          <a:latin typeface="+mn-lt"/>
          <a:ea typeface="+mn-ea"/>
          <a:cs typeface="+mn-cs"/>
        </a:defRPr>
      </a:lvl6pPr>
      <a:lvl7pPr marL="2807970" indent="-215900" algn="l" defTabSz="864235" rtl="0" eaLnBrk="1" latinLnBrk="0" hangingPunct="1">
        <a:lnSpc>
          <a:spcPct val="90000"/>
        </a:lnSpc>
        <a:spcBef>
          <a:spcPts val="470"/>
        </a:spcBef>
        <a:buFont typeface="Arial" panose="020B0604020202020204" pitchFamily="34" charset="0"/>
        <a:buChar char="•"/>
        <a:defRPr sz="1700" kern="1200">
          <a:solidFill>
            <a:schemeClr val="tx1"/>
          </a:solidFill>
          <a:latin typeface="+mn-lt"/>
          <a:ea typeface="+mn-ea"/>
          <a:cs typeface="+mn-cs"/>
        </a:defRPr>
      </a:lvl7pPr>
      <a:lvl8pPr marL="3239770" indent="-215900" algn="l" defTabSz="864235" rtl="0" eaLnBrk="1" latinLnBrk="0" hangingPunct="1">
        <a:lnSpc>
          <a:spcPct val="90000"/>
        </a:lnSpc>
        <a:spcBef>
          <a:spcPts val="470"/>
        </a:spcBef>
        <a:buFont typeface="Arial" panose="020B0604020202020204" pitchFamily="34" charset="0"/>
        <a:buChar char="•"/>
        <a:defRPr sz="1700" kern="1200">
          <a:solidFill>
            <a:schemeClr val="tx1"/>
          </a:solidFill>
          <a:latin typeface="+mn-lt"/>
          <a:ea typeface="+mn-ea"/>
          <a:cs typeface="+mn-cs"/>
        </a:defRPr>
      </a:lvl8pPr>
      <a:lvl9pPr marL="3672205" indent="-215900" algn="l" defTabSz="864235" rtl="0" eaLnBrk="1" latinLnBrk="0" hangingPunct="1">
        <a:lnSpc>
          <a:spcPct val="90000"/>
        </a:lnSpc>
        <a:spcBef>
          <a:spcPts val="470"/>
        </a:spcBef>
        <a:buFont typeface="Arial" panose="020B0604020202020204" pitchFamily="34" charset="0"/>
        <a:buChar char="•"/>
        <a:defRPr sz="1700" kern="1200">
          <a:solidFill>
            <a:schemeClr val="tx1"/>
          </a:solidFill>
          <a:latin typeface="+mn-lt"/>
          <a:ea typeface="+mn-ea"/>
          <a:cs typeface="+mn-cs"/>
        </a:defRPr>
      </a:lvl9pPr>
    </p:bodyStyle>
    <p:otherStyle>
      <a:defPPr>
        <a:defRPr lang="en-US"/>
      </a:defPPr>
      <a:lvl1pPr marL="0" algn="l" defTabSz="864235" rtl="0" eaLnBrk="1" latinLnBrk="0" hangingPunct="1">
        <a:defRPr sz="1700" kern="1200">
          <a:solidFill>
            <a:schemeClr val="tx1"/>
          </a:solidFill>
          <a:latin typeface="+mn-lt"/>
          <a:ea typeface="+mn-ea"/>
          <a:cs typeface="+mn-cs"/>
        </a:defRPr>
      </a:lvl1pPr>
      <a:lvl2pPr marL="431800" algn="l" defTabSz="864235" rtl="0" eaLnBrk="1" latinLnBrk="0" hangingPunct="1">
        <a:defRPr sz="1700" kern="1200">
          <a:solidFill>
            <a:schemeClr val="tx1"/>
          </a:solidFill>
          <a:latin typeface="+mn-lt"/>
          <a:ea typeface="+mn-ea"/>
          <a:cs typeface="+mn-cs"/>
        </a:defRPr>
      </a:lvl2pPr>
      <a:lvl3pPr marL="864235" algn="l" defTabSz="864235" rtl="0" eaLnBrk="1" latinLnBrk="0" hangingPunct="1">
        <a:defRPr sz="1700" kern="1200">
          <a:solidFill>
            <a:schemeClr val="tx1"/>
          </a:solidFill>
          <a:latin typeface="+mn-lt"/>
          <a:ea typeface="+mn-ea"/>
          <a:cs typeface="+mn-cs"/>
        </a:defRPr>
      </a:lvl3pPr>
      <a:lvl4pPr marL="1296035" algn="l" defTabSz="864235" rtl="0" eaLnBrk="1" latinLnBrk="0" hangingPunct="1">
        <a:defRPr sz="1700" kern="1200">
          <a:solidFill>
            <a:schemeClr val="tx1"/>
          </a:solidFill>
          <a:latin typeface="+mn-lt"/>
          <a:ea typeface="+mn-ea"/>
          <a:cs typeface="+mn-cs"/>
        </a:defRPr>
      </a:lvl4pPr>
      <a:lvl5pPr marL="1727835" algn="l" defTabSz="864235" rtl="0" eaLnBrk="1" latinLnBrk="0" hangingPunct="1">
        <a:defRPr sz="1700" kern="1200">
          <a:solidFill>
            <a:schemeClr val="tx1"/>
          </a:solidFill>
          <a:latin typeface="+mn-lt"/>
          <a:ea typeface="+mn-ea"/>
          <a:cs typeface="+mn-cs"/>
        </a:defRPr>
      </a:lvl5pPr>
      <a:lvl6pPr marL="2160270" algn="l" defTabSz="864235" rtl="0" eaLnBrk="1" latinLnBrk="0" hangingPunct="1">
        <a:defRPr sz="1700" kern="1200">
          <a:solidFill>
            <a:schemeClr val="tx1"/>
          </a:solidFill>
          <a:latin typeface="+mn-lt"/>
          <a:ea typeface="+mn-ea"/>
          <a:cs typeface="+mn-cs"/>
        </a:defRPr>
      </a:lvl6pPr>
      <a:lvl7pPr marL="2592070" algn="l" defTabSz="864235" rtl="0" eaLnBrk="1" latinLnBrk="0" hangingPunct="1">
        <a:defRPr sz="1700" kern="1200">
          <a:solidFill>
            <a:schemeClr val="tx1"/>
          </a:solidFill>
          <a:latin typeface="+mn-lt"/>
          <a:ea typeface="+mn-ea"/>
          <a:cs typeface="+mn-cs"/>
        </a:defRPr>
      </a:lvl7pPr>
      <a:lvl8pPr marL="3023870" algn="l" defTabSz="864235" rtl="0" eaLnBrk="1" latinLnBrk="0" hangingPunct="1">
        <a:defRPr sz="1700" kern="1200">
          <a:solidFill>
            <a:schemeClr val="tx1"/>
          </a:solidFill>
          <a:latin typeface="+mn-lt"/>
          <a:ea typeface="+mn-ea"/>
          <a:cs typeface="+mn-cs"/>
        </a:defRPr>
      </a:lvl8pPr>
      <a:lvl9pPr marL="3456305" algn="l" defTabSz="864235" rtl="0" eaLnBrk="1" latinLnBrk="0" hangingPunct="1">
        <a:defRPr sz="17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auto">
      <p:bgPr>
        <a:blipFill rotWithShape="0">
          <a:blip r:embed="rId20">
            <a:alphaModFix amt="3000"/>
          </a:blip>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75800" y="858023"/>
            <a:ext cx="10368889" cy="600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dirty="0"/>
              <a:t>单击此处编辑母版标题样式</a:t>
            </a:r>
          </a:p>
        </p:txBody>
      </p:sp>
      <p:sp>
        <p:nvSpPr>
          <p:cNvPr id="1027" name="Rectangle 3"/>
          <p:cNvSpPr>
            <a:spLocks noGrp="1" noChangeArrowheads="1"/>
          </p:cNvSpPr>
          <p:nvPr>
            <p:ph type="body" idx="1"/>
          </p:nvPr>
        </p:nvSpPr>
        <p:spPr bwMode="auto">
          <a:xfrm>
            <a:off x="575800" y="1512041"/>
            <a:ext cx="10368889" cy="4276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dirty="0"/>
              <a:t>单击此处编辑母版文本样式</a:t>
            </a:r>
          </a:p>
          <a:p>
            <a:pPr lvl="1"/>
            <a:r>
              <a:rPr lang="zh-CN" dirty="0"/>
              <a:t>第二级</a:t>
            </a:r>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Lst>
  <p:txStyles>
    <p:titleStyle>
      <a:lvl1pPr algn="l" rtl="0" fontAlgn="base">
        <a:spcBef>
          <a:spcPct val="0"/>
        </a:spcBef>
        <a:spcAft>
          <a:spcPct val="0"/>
        </a:spcAft>
        <a:defRPr sz="2265">
          <a:solidFill>
            <a:schemeClr val="accent1"/>
          </a:solidFill>
          <a:latin typeface="微软雅黑" panose="020B0503020204020204" pitchFamily="34" charset="-122"/>
          <a:ea typeface="+mj-ea"/>
          <a:cs typeface="微软雅黑" panose="020B0503020204020204" pitchFamily="34" charset="-122"/>
        </a:defRPr>
      </a:lvl1pPr>
      <a:lvl2pPr algn="l" rtl="0" fontAlgn="base">
        <a:spcBef>
          <a:spcPct val="0"/>
        </a:spcBef>
        <a:spcAft>
          <a:spcPct val="0"/>
        </a:spcAft>
        <a:defRPr sz="2265">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265">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265">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265">
          <a:solidFill>
            <a:schemeClr val="tx2"/>
          </a:solidFill>
          <a:latin typeface="Arial" panose="020B0604020202020204" pitchFamily="34" charset="0"/>
          <a:ea typeface="微软雅黑" panose="020B0503020204020204" pitchFamily="34" charset="-122"/>
        </a:defRPr>
      </a:lvl5pPr>
      <a:lvl6pPr marL="431800" algn="l" rtl="0" fontAlgn="base">
        <a:spcBef>
          <a:spcPct val="0"/>
        </a:spcBef>
        <a:spcAft>
          <a:spcPct val="0"/>
        </a:spcAft>
        <a:defRPr sz="2265">
          <a:solidFill>
            <a:schemeClr val="tx2"/>
          </a:solidFill>
          <a:latin typeface="Arial" panose="020B0604020202020204" pitchFamily="34" charset="0"/>
          <a:ea typeface="微软雅黑" panose="020B0503020204020204" pitchFamily="34" charset="-122"/>
        </a:defRPr>
      </a:lvl6pPr>
      <a:lvl7pPr marL="863600" algn="l" rtl="0" fontAlgn="base">
        <a:spcBef>
          <a:spcPct val="0"/>
        </a:spcBef>
        <a:spcAft>
          <a:spcPct val="0"/>
        </a:spcAft>
        <a:defRPr sz="2265">
          <a:solidFill>
            <a:schemeClr val="tx2"/>
          </a:solidFill>
          <a:latin typeface="Arial" panose="020B0604020202020204" pitchFamily="34" charset="0"/>
          <a:ea typeface="微软雅黑" panose="020B0503020204020204" pitchFamily="34" charset="-122"/>
        </a:defRPr>
      </a:lvl7pPr>
      <a:lvl8pPr marL="1295400" algn="l" rtl="0" fontAlgn="base">
        <a:spcBef>
          <a:spcPct val="0"/>
        </a:spcBef>
        <a:spcAft>
          <a:spcPct val="0"/>
        </a:spcAft>
        <a:defRPr sz="2265">
          <a:solidFill>
            <a:schemeClr val="tx2"/>
          </a:solidFill>
          <a:latin typeface="Arial" panose="020B0604020202020204" pitchFamily="34" charset="0"/>
          <a:ea typeface="微软雅黑" panose="020B0503020204020204" pitchFamily="34" charset="-122"/>
        </a:defRPr>
      </a:lvl8pPr>
      <a:lvl9pPr marL="1727200" algn="l" rtl="0" fontAlgn="base">
        <a:spcBef>
          <a:spcPct val="0"/>
        </a:spcBef>
        <a:spcAft>
          <a:spcPct val="0"/>
        </a:spcAft>
        <a:defRPr sz="2265">
          <a:solidFill>
            <a:schemeClr val="tx2"/>
          </a:solidFill>
          <a:latin typeface="Arial" panose="020B0604020202020204" pitchFamily="34" charset="0"/>
          <a:ea typeface="微软雅黑" panose="020B0503020204020204" pitchFamily="34" charset="-122"/>
        </a:defRPr>
      </a:lvl9pPr>
    </p:titleStyle>
    <p:bodyStyle>
      <a:lvl1pPr marL="323850" indent="-323850" algn="l" rtl="0" fontAlgn="base">
        <a:spcBef>
          <a:spcPct val="20000"/>
        </a:spcBef>
        <a:spcAft>
          <a:spcPct val="0"/>
        </a:spcAft>
        <a:buChar char="•"/>
        <a:defRPr sz="1890">
          <a:solidFill>
            <a:schemeClr val="accent1"/>
          </a:solidFill>
          <a:latin typeface="微软雅黑" panose="020B0503020204020204" pitchFamily="34" charset="-122"/>
          <a:ea typeface="+mn-ea"/>
          <a:cs typeface="微软雅黑" panose="020B0503020204020204" pitchFamily="34" charset="-122"/>
        </a:defRPr>
      </a:lvl1pPr>
      <a:lvl2pPr marL="701675" indent="-269875" algn="l" rtl="0" eaLnBrk="0" fontAlgn="base" hangingPunct="0">
        <a:spcBef>
          <a:spcPct val="20000"/>
        </a:spcBef>
        <a:spcAft>
          <a:spcPct val="0"/>
        </a:spcAft>
        <a:buChar char="–"/>
        <a:defRPr sz="1890">
          <a:solidFill>
            <a:schemeClr val="accent1"/>
          </a:solidFill>
          <a:latin typeface="微软雅黑" panose="020B0503020204020204" pitchFamily="34" charset="-122"/>
          <a:ea typeface="微软雅黑" panose="020B0503020204020204" pitchFamily="34" charset="-122"/>
        </a:defRPr>
      </a:lvl2pPr>
      <a:lvl3pPr marL="1079500" indent="-215900" algn="l" rtl="0" eaLnBrk="0" fontAlgn="base" hangingPunct="0">
        <a:spcBef>
          <a:spcPct val="20000"/>
        </a:spcBef>
        <a:spcAft>
          <a:spcPct val="0"/>
        </a:spcAft>
        <a:buChar char="•"/>
        <a:defRPr sz="2265">
          <a:solidFill>
            <a:schemeClr val="tx1"/>
          </a:solidFill>
          <a:latin typeface="+mn-lt"/>
          <a:ea typeface="宋体" panose="02010600030101010101" pitchFamily="2" charset="-122"/>
        </a:defRPr>
      </a:lvl3pPr>
      <a:lvl4pPr marL="1511300" indent="-215900" algn="l" rtl="0" eaLnBrk="0" fontAlgn="base" hangingPunct="0">
        <a:spcBef>
          <a:spcPct val="20000"/>
        </a:spcBef>
        <a:spcAft>
          <a:spcPct val="0"/>
        </a:spcAft>
        <a:buChar char="–"/>
        <a:defRPr sz="1890">
          <a:solidFill>
            <a:schemeClr val="tx1"/>
          </a:solidFill>
          <a:latin typeface="+mn-lt"/>
          <a:ea typeface="宋体" panose="02010600030101010101" pitchFamily="2" charset="-122"/>
        </a:defRPr>
      </a:lvl4pPr>
      <a:lvl5pPr marL="1943735" indent="-215900" algn="l" rtl="0" eaLnBrk="0" fontAlgn="base" hangingPunct="0">
        <a:spcBef>
          <a:spcPct val="20000"/>
        </a:spcBef>
        <a:spcAft>
          <a:spcPct val="0"/>
        </a:spcAft>
        <a:buChar char="»"/>
        <a:defRPr sz="1890">
          <a:solidFill>
            <a:schemeClr val="tx1"/>
          </a:solidFill>
          <a:latin typeface="+mn-lt"/>
          <a:ea typeface="宋体" panose="02010600030101010101" pitchFamily="2" charset="-122"/>
        </a:defRPr>
      </a:lvl5pPr>
      <a:lvl6pPr marL="2375535" indent="-215900" algn="l" rtl="0" eaLnBrk="0" fontAlgn="base" hangingPunct="0">
        <a:spcBef>
          <a:spcPct val="20000"/>
        </a:spcBef>
        <a:spcAft>
          <a:spcPct val="0"/>
        </a:spcAft>
        <a:buChar char="»"/>
        <a:defRPr sz="1890">
          <a:solidFill>
            <a:schemeClr val="tx1"/>
          </a:solidFill>
          <a:latin typeface="+mn-lt"/>
          <a:ea typeface="宋体" panose="02010600030101010101" pitchFamily="2" charset="-122"/>
        </a:defRPr>
      </a:lvl6pPr>
      <a:lvl7pPr marL="2807335" indent="-215900" algn="l" rtl="0" eaLnBrk="0" fontAlgn="base" hangingPunct="0">
        <a:spcBef>
          <a:spcPct val="20000"/>
        </a:spcBef>
        <a:spcAft>
          <a:spcPct val="0"/>
        </a:spcAft>
        <a:buChar char="»"/>
        <a:defRPr sz="1890">
          <a:solidFill>
            <a:schemeClr val="tx1"/>
          </a:solidFill>
          <a:latin typeface="+mn-lt"/>
          <a:ea typeface="宋体" panose="02010600030101010101" pitchFamily="2" charset="-122"/>
        </a:defRPr>
      </a:lvl7pPr>
      <a:lvl8pPr marL="3239135" indent="-215900" algn="l" rtl="0" eaLnBrk="0" fontAlgn="base" hangingPunct="0">
        <a:spcBef>
          <a:spcPct val="20000"/>
        </a:spcBef>
        <a:spcAft>
          <a:spcPct val="0"/>
        </a:spcAft>
        <a:buChar char="»"/>
        <a:defRPr sz="1890">
          <a:solidFill>
            <a:schemeClr val="tx1"/>
          </a:solidFill>
          <a:latin typeface="+mn-lt"/>
          <a:ea typeface="宋体" panose="02010600030101010101" pitchFamily="2" charset="-122"/>
        </a:defRPr>
      </a:lvl8pPr>
      <a:lvl9pPr marL="3670935" indent="-215900" algn="l" rtl="0" eaLnBrk="0" fontAlgn="base" hangingPunct="0">
        <a:spcBef>
          <a:spcPct val="20000"/>
        </a:spcBef>
        <a:spcAft>
          <a:spcPct val="0"/>
        </a:spcAft>
        <a:buChar char="»"/>
        <a:defRPr sz="1890">
          <a:solidFill>
            <a:schemeClr val="tx1"/>
          </a:solidFill>
          <a:latin typeface="+mn-lt"/>
          <a:ea typeface="宋体" panose="02010600030101010101" pitchFamily="2" charset="-122"/>
        </a:defRPr>
      </a:lvl9pPr>
    </p:bodyStyle>
    <p:otherStyle>
      <a:defPPr>
        <a:defRPr lang="zh-CN"/>
      </a:defPPr>
      <a:lvl1pPr marL="0" algn="l" defTabSz="863600" rtl="0" eaLnBrk="1" latinLnBrk="0" hangingPunct="1">
        <a:defRPr sz="1700" kern="1200">
          <a:solidFill>
            <a:schemeClr val="tx1"/>
          </a:solidFill>
          <a:latin typeface="+mn-lt"/>
          <a:ea typeface="+mn-ea"/>
          <a:cs typeface="+mn-cs"/>
        </a:defRPr>
      </a:lvl1pPr>
      <a:lvl2pPr marL="431800" algn="l" defTabSz="863600" rtl="0" eaLnBrk="1" latinLnBrk="0" hangingPunct="1">
        <a:defRPr sz="1700" kern="1200">
          <a:solidFill>
            <a:schemeClr val="tx1"/>
          </a:solidFill>
          <a:latin typeface="+mn-lt"/>
          <a:ea typeface="+mn-ea"/>
          <a:cs typeface="+mn-cs"/>
        </a:defRPr>
      </a:lvl2pPr>
      <a:lvl3pPr marL="863600" algn="l" defTabSz="863600" rtl="0" eaLnBrk="1" latinLnBrk="0" hangingPunct="1">
        <a:defRPr sz="1700" kern="1200">
          <a:solidFill>
            <a:schemeClr val="tx1"/>
          </a:solidFill>
          <a:latin typeface="+mn-lt"/>
          <a:ea typeface="+mn-ea"/>
          <a:cs typeface="+mn-cs"/>
        </a:defRPr>
      </a:lvl3pPr>
      <a:lvl4pPr marL="1295400" algn="l" defTabSz="863600" rtl="0" eaLnBrk="1" latinLnBrk="0" hangingPunct="1">
        <a:defRPr sz="1700" kern="1200">
          <a:solidFill>
            <a:schemeClr val="tx1"/>
          </a:solidFill>
          <a:latin typeface="+mn-lt"/>
          <a:ea typeface="+mn-ea"/>
          <a:cs typeface="+mn-cs"/>
        </a:defRPr>
      </a:lvl4pPr>
      <a:lvl5pPr marL="1727200" algn="l" defTabSz="863600" rtl="0" eaLnBrk="1" latinLnBrk="0" hangingPunct="1">
        <a:defRPr sz="1700" kern="1200">
          <a:solidFill>
            <a:schemeClr val="tx1"/>
          </a:solidFill>
          <a:latin typeface="+mn-lt"/>
          <a:ea typeface="+mn-ea"/>
          <a:cs typeface="+mn-cs"/>
        </a:defRPr>
      </a:lvl5pPr>
      <a:lvl6pPr marL="2159635" algn="l" defTabSz="863600" rtl="0" eaLnBrk="1" latinLnBrk="0" hangingPunct="1">
        <a:defRPr sz="1700" kern="1200">
          <a:solidFill>
            <a:schemeClr val="tx1"/>
          </a:solidFill>
          <a:latin typeface="+mn-lt"/>
          <a:ea typeface="+mn-ea"/>
          <a:cs typeface="+mn-cs"/>
        </a:defRPr>
      </a:lvl6pPr>
      <a:lvl7pPr marL="2591435" algn="l" defTabSz="863600" rtl="0" eaLnBrk="1" latinLnBrk="0" hangingPunct="1">
        <a:defRPr sz="1700" kern="1200">
          <a:solidFill>
            <a:schemeClr val="tx1"/>
          </a:solidFill>
          <a:latin typeface="+mn-lt"/>
          <a:ea typeface="+mn-ea"/>
          <a:cs typeface="+mn-cs"/>
        </a:defRPr>
      </a:lvl7pPr>
      <a:lvl8pPr marL="3023235" algn="l" defTabSz="863600" rtl="0" eaLnBrk="1" latinLnBrk="0" hangingPunct="1">
        <a:defRPr sz="1700" kern="1200">
          <a:solidFill>
            <a:schemeClr val="tx1"/>
          </a:solidFill>
          <a:latin typeface="+mn-lt"/>
          <a:ea typeface="+mn-ea"/>
          <a:cs typeface="+mn-cs"/>
        </a:defRPr>
      </a:lvl8pPr>
      <a:lvl9pPr marL="3455035" algn="l" defTabSz="863600" rtl="0" eaLnBrk="1" latinLnBrk="0" hangingPunct="1">
        <a:defRPr sz="1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image" Target="../media/image17.jpeg"/><Relationship Id="rId5" Type="http://schemas.openxmlformats.org/officeDocument/2006/relationships/notesSlide" Target="../notesSlides/notesSlide10.xml"/><Relationship Id="rId4"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tags" Target="../tags/tag51.xml"/><Relationship Id="rId7" Type="http://schemas.openxmlformats.org/officeDocument/2006/relationships/notesSlide" Target="../notesSlides/notesSlide1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Layout" Target="../slideLayouts/slideLayout19.xml"/><Relationship Id="rId5" Type="http://schemas.openxmlformats.org/officeDocument/2006/relationships/tags" Target="../tags/tag53.xml"/><Relationship Id="rId4" Type="http://schemas.openxmlformats.org/officeDocument/2006/relationships/tags" Target="../tags/tag52.xml"/></Relationships>
</file>

<file path=ppt/slides/_rels/slide12.xml.rels><?xml version="1.0" encoding="UTF-8" standalone="yes"?>
<Relationships xmlns="http://schemas.openxmlformats.org/package/2006/relationships"><Relationship Id="rId8" Type="http://schemas.openxmlformats.org/officeDocument/2006/relationships/tags" Target="../tags/tag61.xml"/><Relationship Id="rId3" Type="http://schemas.openxmlformats.org/officeDocument/2006/relationships/tags" Target="../tags/tag56.xml"/><Relationship Id="rId7" Type="http://schemas.openxmlformats.org/officeDocument/2006/relationships/tags" Target="../tags/tag60.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tags" Target="../tags/tag59.xml"/><Relationship Id="rId11" Type="http://schemas.openxmlformats.org/officeDocument/2006/relationships/image" Target="../media/image17.jpeg"/><Relationship Id="rId5" Type="http://schemas.openxmlformats.org/officeDocument/2006/relationships/tags" Target="../tags/tag58.xml"/><Relationship Id="rId10" Type="http://schemas.openxmlformats.org/officeDocument/2006/relationships/notesSlide" Target="../notesSlides/notesSlide12.xml"/><Relationship Id="rId4" Type="http://schemas.openxmlformats.org/officeDocument/2006/relationships/tags" Target="../tags/tag57.xml"/><Relationship Id="rId9"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8" Type="http://schemas.openxmlformats.org/officeDocument/2006/relationships/tags" Target="../tags/tag69.xml"/><Relationship Id="rId13" Type="http://schemas.openxmlformats.org/officeDocument/2006/relationships/tags" Target="../tags/tag74.xml"/><Relationship Id="rId18" Type="http://schemas.openxmlformats.org/officeDocument/2006/relationships/image" Target="../media/image18.emf"/><Relationship Id="rId3" Type="http://schemas.openxmlformats.org/officeDocument/2006/relationships/tags" Target="../tags/tag64.xml"/><Relationship Id="rId7" Type="http://schemas.openxmlformats.org/officeDocument/2006/relationships/tags" Target="../tags/tag68.xml"/><Relationship Id="rId12" Type="http://schemas.openxmlformats.org/officeDocument/2006/relationships/tags" Target="../tags/tag73.xml"/><Relationship Id="rId17" Type="http://schemas.openxmlformats.org/officeDocument/2006/relationships/oleObject" Target="../embeddings/oleObject2.bin"/><Relationship Id="rId2" Type="http://schemas.openxmlformats.org/officeDocument/2006/relationships/tags" Target="../tags/tag63.xml"/><Relationship Id="rId16" Type="http://schemas.openxmlformats.org/officeDocument/2006/relationships/image" Target="../media/image17.jpeg"/><Relationship Id="rId1" Type="http://schemas.openxmlformats.org/officeDocument/2006/relationships/tags" Target="../tags/tag62.xml"/><Relationship Id="rId6" Type="http://schemas.openxmlformats.org/officeDocument/2006/relationships/tags" Target="../tags/tag67.xml"/><Relationship Id="rId11" Type="http://schemas.openxmlformats.org/officeDocument/2006/relationships/tags" Target="../tags/tag72.xml"/><Relationship Id="rId5" Type="http://schemas.openxmlformats.org/officeDocument/2006/relationships/tags" Target="../tags/tag66.xml"/><Relationship Id="rId15" Type="http://schemas.openxmlformats.org/officeDocument/2006/relationships/notesSlide" Target="../notesSlides/notesSlide13.xml"/><Relationship Id="rId10" Type="http://schemas.openxmlformats.org/officeDocument/2006/relationships/tags" Target="../tags/tag71.xml"/><Relationship Id="rId4" Type="http://schemas.openxmlformats.org/officeDocument/2006/relationships/tags" Target="../tags/tag65.xml"/><Relationship Id="rId9" Type="http://schemas.openxmlformats.org/officeDocument/2006/relationships/tags" Target="../tags/tag70.xml"/><Relationship Id="rId14"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tags" Target="../tags/tag77.xml"/><Relationship Id="rId7" Type="http://schemas.openxmlformats.org/officeDocument/2006/relationships/tags" Target="../tags/tag81.xml"/><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tags" Target="../tags/tag80.xml"/><Relationship Id="rId5" Type="http://schemas.openxmlformats.org/officeDocument/2006/relationships/tags" Target="../tags/tag79.xml"/><Relationship Id="rId10" Type="http://schemas.openxmlformats.org/officeDocument/2006/relationships/image" Target="../media/image17.jpeg"/><Relationship Id="rId4" Type="http://schemas.openxmlformats.org/officeDocument/2006/relationships/tags" Target="../tags/tag78.xml"/><Relationship Id="rId9"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tags" Target="../tags/tag84.xml"/><Relationship Id="rId2" Type="http://schemas.openxmlformats.org/officeDocument/2006/relationships/tags" Target="../tags/tag83.xml"/><Relationship Id="rId1" Type="http://schemas.openxmlformats.org/officeDocument/2006/relationships/tags" Target="../tags/tag82.xml"/><Relationship Id="rId6" Type="http://schemas.openxmlformats.org/officeDocument/2006/relationships/image" Target="../media/image17.jpeg"/><Relationship Id="rId5" Type="http://schemas.openxmlformats.org/officeDocument/2006/relationships/notesSlide" Target="../notesSlides/notesSlide15.xml"/><Relationship Id="rId4"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tags" Target="../tags/tag87.xml"/><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image" Target="../media/image17.jpeg"/><Relationship Id="rId5" Type="http://schemas.openxmlformats.org/officeDocument/2006/relationships/notesSlide" Target="../notesSlides/notesSlide16.xml"/><Relationship Id="rId4"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8" Type="http://schemas.openxmlformats.org/officeDocument/2006/relationships/tags" Target="../tags/tag95.xml"/><Relationship Id="rId13" Type="http://schemas.openxmlformats.org/officeDocument/2006/relationships/tags" Target="../tags/tag100.xml"/><Relationship Id="rId18" Type="http://schemas.openxmlformats.org/officeDocument/2006/relationships/tags" Target="../tags/tag105.xml"/><Relationship Id="rId3" Type="http://schemas.openxmlformats.org/officeDocument/2006/relationships/tags" Target="../tags/tag90.xml"/><Relationship Id="rId21" Type="http://schemas.openxmlformats.org/officeDocument/2006/relationships/notesSlide" Target="../notesSlides/notesSlide17.xml"/><Relationship Id="rId7" Type="http://schemas.openxmlformats.org/officeDocument/2006/relationships/tags" Target="../tags/tag94.xml"/><Relationship Id="rId12" Type="http://schemas.openxmlformats.org/officeDocument/2006/relationships/tags" Target="../tags/tag99.xml"/><Relationship Id="rId17" Type="http://schemas.openxmlformats.org/officeDocument/2006/relationships/tags" Target="../tags/tag104.xml"/><Relationship Id="rId2" Type="http://schemas.openxmlformats.org/officeDocument/2006/relationships/tags" Target="../tags/tag89.xml"/><Relationship Id="rId16" Type="http://schemas.openxmlformats.org/officeDocument/2006/relationships/tags" Target="../tags/tag103.xml"/><Relationship Id="rId20" Type="http://schemas.openxmlformats.org/officeDocument/2006/relationships/slideLayout" Target="../slideLayouts/slideLayout19.xml"/><Relationship Id="rId1" Type="http://schemas.openxmlformats.org/officeDocument/2006/relationships/tags" Target="../tags/tag88.xml"/><Relationship Id="rId6" Type="http://schemas.openxmlformats.org/officeDocument/2006/relationships/tags" Target="../tags/tag93.xml"/><Relationship Id="rId11" Type="http://schemas.openxmlformats.org/officeDocument/2006/relationships/tags" Target="../tags/tag98.xml"/><Relationship Id="rId5" Type="http://schemas.openxmlformats.org/officeDocument/2006/relationships/tags" Target="../tags/tag92.xml"/><Relationship Id="rId15" Type="http://schemas.openxmlformats.org/officeDocument/2006/relationships/tags" Target="../tags/tag102.xml"/><Relationship Id="rId10" Type="http://schemas.openxmlformats.org/officeDocument/2006/relationships/tags" Target="../tags/tag97.xml"/><Relationship Id="rId19" Type="http://schemas.openxmlformats.org/officeDocument/2006/relationships/tags" Target="../tags/tag106.xml"/><Relationship Id="rId4" Type="http://schemas.openxmlformats.org/officeDocument/2006/relationships/tags" Target="../tags/tag91.xml"/><Relationship Id="rId9" Type="http://schemas.openxmlformats.org/officeDocument/2006/relationships/tags" Target="../tags/tag96.xml"/><Relationship Id="rId14" Type="http://schemas.openxmlformats.org/officeDocument/2006/relationships/tags" Target="../tags/tag101.xml"/><Relationship Id="rId22" Type="http://schemas.openxmlformats.org/officeDocument/2006/relationships/image" Target="../media/image17.jpeg"/></Relationships>
</file>

<file path=ppt/slides/_rels/slide18.xml.rels><?xml version="1.0" encoding="UTF-8" standalone="yes"?>
<Relationships xmlns="http://schemas.openxmlformats.org/package/2006/relationships"><Relationship Id="rId3" Type="http://schemas.openxmlformats.org/officeDocument/2006/relationships/tags" Target="../tags/tag109.xml"/><Relationship Id="rId2" Type="http://schemas.openxmlformats.org/officeDocument/2006/relationships/tags" Target="../tags/tag108.xml"/><Relationship Id="rId1" Type="http://schemas.openxmlformats.org/officeDocument/2006/relationships/tags" Target="../tags/tag107.xml"/><Relationship Id="rId6" Type="http://schemas.openxmlformats.org/officeDocument/2006/relationships/image" Target="../media/image17.jpeg"/><Relationship Id="rId5" Type="http://schemas.openxmlformats.org/officeDocument/2006/relationships/notesSlide" Target="../notesSlides/notesSlide18.xml"/><Relationship Id="rId4"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 Id="rId6" Type="http://schemas.openxmlformats.org/officeDocument/2006/relationships/image" Target="../media/image17.jpeg"/><Relationship Id="rId5" Type="http://schemas.openxmlformats.org/officeDocument/2006/relationships/notesSlide" Target="../notesSlides/notesSlide19.xml"/><Relationship Id="rId4"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slideLayout" Target="../slideLayouts/slideLayout19.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image" Target="../media/image17.jpeg"/><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tags" Target="../tags/tag115.xml"/><Relationship Id="rId2" Type="http://schemas.openxmlformats.org/officeDocument/2006/relationships/tags" Target="../tags/tag114.xml"/><Relationship Id="rId1" Type="http://schemas.openxmlformats.org/officeDocument/2006/relationships/tags" Target="../tags/tag113.xml"/><Relationship Id="rId6" Type="http://schemas.openxmlformats.org/officeDocument/2006/relationships/image" Target="../media/image17.jpeg"/><Relationship Id="rId5" Type="http://schemas.openxmlformats.org/officeDocument/2006/relationships/notesSlide" Target="../notesSlides/notesSlide20.xml"/><Relationship Id="rId4"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tags" Target="../tags/tag118.xml"/><Relationship Id="rId2" Type="http://schemas.openxmlformats.org/officeDocument/2006/relationships/tags" Target="../tags/tag117.xml"/><Relationship Id="rId1" Type="http://schemas.openxmlformats.org/officeDocument/2006/relationships/tags" Target="../tags/tag116.xml"/><Relationship Id="rId6" Type="http://schemas.openxmlformats.org/officeDocument/2006/relationships/image" Target="../media/image17.jpeg"/><Relationship Id="rId5" Type="http://schemas.openxmlformats.org/officeDocument/2006/relationships/notesSlide" Target="../notesSlides/notesSlide21.xml"/><Relationship Id="rId4"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tags" Target="../tags/tag121.xml"/><Relationship Id="rId2" Type="http://schemas.openxmlformats.org/officeDocument/2006/relationships/tags" Target="../tags/tag120.xml"/><Relationship Id="rId1" Type="http://schemas.openxmlformats.org/officeDocument/2006/relationships/tags" Target="../tags/tag119.xml"/><Relationship Id="rId6" Type="http://schemas.openxmlformats.org/officeDocument/2006/relationships/image" Target="../media/image17.jpeg"/><Relationship Id="rId5" Type="http://schemas.openxmlformats.org/officeDocument/2006/relationships/notesSlide" Target="../notesSlides/notesSlide22.xml"/><Relationship Id="rId4"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tags" Target="../tags/tag124.xml"/><Relationship Id="rId2" Type="http://schemas.openxmlformats.org/officeDocument/2006/relationships/tags" Target="../tags/tag123.xml"/><Relationship Id="rId1" Type="http://schemas.openxmlformats.org/officeDocument/2006/relationships/tags" Target="../tags/tag122.xml"/><Relationship Id="rId6" Type="http://schemas.openxmlformats.org/officeDocument/2006/relationships/image" Target="../media/image17.jpeg"/><Relationship Id="rId5" Type="http://schemas.openxmlformats.org/officeDocument/2006/relationships/notesSlide" Target="../notesSlides/notesSlide23.xml"/><Relationship Id="rId4"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8" Type="http://schemas.openxmlformats.org/officeDocument/2006/relationships/tags" Target="../tags/tag132.xml"/><Relationship Id="rId13" Type="http://schemas.openxmlformats.org/officeDocument/2006/relationships/tags" Target="../tags/tag137.xml"/><Relationship Id="rId18" Type="http://schemas.openxmlformats.org/officeDocument/2006/relationships/slideLayout" Target="../slideLayouts/slideLayout19.xml"/><Relationship Id="rId3" Type="http://schemas.openxmlformats.org/officeDocument/2006/relationships/tags" Target="../tags/tag127.xml"/><Relationship Id="rId21" Type="http://schemas.openxmlformats.org/officeDocument/2006/relationships/image" Target="../media/image24.png"/><Relationship Id="rId7" Type="http://schemas.openxmlformats.org/officeDocument/2006/relationships/tags" Target="../tags/tag131.xml"/><Relationship Id="rId12" Type="http://schemas.openxmlformats.org/officeDocument/2006/relationships/tags" Target="../tags/tag136.xml"/><Relationship Id="rId17" Type="http://schemas.openxmlformats.org/officeDocument/2006/relationships/tags" Target="../tags/tag141.xml"/><Relationship Id="rId2" Type="http://schemas.openxmlformats.org/officeDocument/2006/relationships/tags" Target="../tags/tag126.xml"/><Relationship Id="rId16" Type="http://schemas.openxmlformats.org/officeDocument/2006/relationships/tags" Target="../tags/tag140.xml"/><Relationship Id="rId20" Type="http://schemas.openxmlformats.org/officeDocument/2006/relationships/image" Target="../media/image17.jpeg"/><Relationship Id="rId1" Type="http://schemas.openxmlformats.org/officeDocument/2006/relationships/tags" Target="../tags/tag125.xml"/><Relationship Id="rId6" Type="http://schemas.openxmlformats.org/officeDocument/2006/relationships/tags" Target="../tags/tag130.xml"/><Relationship Id="rId11" Type="http://schemas.openxmlformats.org/officeDocument/2006/relationships/tags" Target="../tags/tag135.xml"/><Relationship Id="rId5" Type="http://schemas.openxmlformats.org/officeDocument/2006/relationships/tags" Target="../tags/tag129.xml"/><Relationship Id="rId15" Type="http://schemas.openxmlformats.org/officeDocument/2006/relationships/tags" Target="../tags/tag139.xml"/><Relationship Id="rId10" Type="http://schemas.openxmlformats.org/officeDocument/2006/relationships/tags" Target="../tags/tag134.xml"/><Relationship Id="rId19" Type="http://schemas.openxmlformats.org/officeDocument/2006/relationships/notesSlide" Target="../notesSlides/notesSlide24.xml"/><Relationship Id="rId4" Type="http://schemas.openxmlformats.org/officeDocument/2006/relationships/tags" Target="../tags/tag128.xml"/><Relationship Id="rId9" Type="http://schemas.openxmlformats.org/officeDocument/2006/relationships/tags" Target="../tags/tag133.xml"/><Relationship Id="rId14" Type="http://schemas.openxmlformats.org/officeDocument/2006/relationships/tags" Target="../tags/tag138.xml"/><Relationship Id="rId22" Type="http://schemas.openxmlformats.org/officeDocument/2006/relationships/image" Target="../media/image25.jpeg"/></Relationships>
</file>

<file path=ppt/slides/_rels/slide25.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tags" Target="../tags/tag144.xml"/><Relationship Id="rId7" Type="http://schemas.openxmlformats.org/officeDocument/2006/relationships/tags" Target="../tags/tag148.xml"/><Relationship Id="rId12" Type="http://schemas.openxmlformats.org/officeDocument/2006/relationships/image" Target="../media/image17.jpeg"/><Relationship Id="rId2" Type="http://schemas.openxmlformats.org/officeDocument/2006/relationships/tags" Target="../tags/tag143.xml"/><Relationship Id="rId1" Type="http://schemas.openxmlformats.org/officeDocument/2006/relationships/tags" Target="../tags/tag142.xml"/><Relationship Id="rId6" Type="http://schemas.openxmlformats.org/officeDocument/2006/relationships/tags" Target="../tags/tag147.xml"/><Relationship Id="rId11" Type="http://schemas.openxmlformats.org/officeDocument/2006/relationships/image" Target="../media/image27.png"/><Relationship Id="rId5" Type="http://schemas.openxmlformats.org/officeDocument/2006/relationships/tags" Target="../tags/tag146.xml"/><Relationship Id="rId10" Type="http://schemas.openxmlformats.org/officeDocument/2006/relationships/image" Target="../media/image26.png"/><Relationship Id="rId4" Type="http://schemas.openxmlformats.org/officeDocument/2006/relationships/tags" Target="../tags/tag145.xml"/><Relationship Id="rId9"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8" Type="http://schemas.openxmlformats.org/officeDocument/2006/relationships/tags" Target="../tags/tag156.xml"/><Relationship Id="rId13" Type="http://schemas.openxmlformats.org/officeDocument/2006/relationships/image" Target="../media/image28.png"/><Relationship Id="rId3" Type="http://schemas.openxmlformats.org/officeDocument/2006/relationships/tags" Target="../tags/tag151.xml"/><Relationship Id="rId7" Type="http://schemas.openxmlformats.org/officeDocument/2006/relationships/tags" Target="../tags/tag155.xml"/><Relationship Id="rId12" Type="http://schemas.openxmlformats.org/officeDocument/2006/relationships/image" Target="../media/image17.jpeg"/><Relationship Id="rId2" Type="http://schemas.openxmlformats.org/officeDocument/2006/relationships/tags" Target="../tags/tag150.xml"/><Relationship Id="rId1" Type="http://schemas.openxmlformats.org/officeDocument/2006/relationships/tags" Target="../tags/tag149.xml"/><Relationship Id="rId6" Type="http://schemas.openxmlformats.org/officeDocument/2006/relationships/tags" Target="../tags/tag154.xml"/><Relationship Id="rId11" Type="http://schemas.openxmlformats.org/officeDocument/2006/relationships/notesSlide" Target="../notesSlides/notesSlide26.xml"/><Relationship Id="rId5" Type="http://schemas.openxmlformats.org/officeDocument/2006/relationships/tags" Target="../tags/tag153.xml"/><Relationship Id="rId10" Type="http://schemas.openxmlformats.org/officeDocument/2006/relationships/slideLayout" Target="../slideLayouts/slideLayout19.xml"/><Relationship Id="rId4" Type="http://schemas.openxmlformats.org/officeDocument/2006/relationships/tags" Target="../tags/tag152.xml"/><Relationship Id="rId9" Type="http://schemas.openxmlformats.org/officeDocument/2006/relationships/tags" Target="../tags/tag157.xml"/><Relationship Id="rId14" Type="http://schemas.openxmlformats.org/officeDocument/2006/relationships/image" Target="../media/image29.png"/></Relationships>
</file>

<file path=ppt/slides/_rels/slide27.xml.rels><?xml version="1.0" encoding="UTF-8" standalone="yes"?>
<Relationships xmlns="http://schemas.openxmlformats.org/package/2006/relationships"><Relationship Id="rId8" Type="http://schemas.openxmlformats.org/officeDocument/2006/relationships/tags" Target="../tags/tag165.xml"/><Relationship Id="rId13" Type="http://schemas.openxmlformats.org/officeDocument/2006/relationships/tags" Target="../tags/tag170.xml"/><Relationship Id="rId18" Type="http://schemas.openxmlformats.org/officeDocument/2006/relationships/notesSlide" Target="../notesSlides/notesSlide27.xml"/><Relationship Id="rId3" Type="http://schemas.openxmlformats.org/officeDocument/2006/relationships/tags" Target="../tags/tag160.xml"/><Relationship Id="rId7" Type="http://schemas.openxmlformats.org/officeDocument/2006/relationships/tags" Target="../tags/tag164.xml"/><Relationship Id="rId12" Type="http://schemas.openxmlformats.org/officeDocument/2006/relationships/tags" Target="../tags/tag169.xml"/><Relationship Id="rId17" Type="http://schemas.openxmlformats.org/officeDocument/2006/relationships/slideLayout" Target="../slideLayouts/slideLayout19.xml"/><Relationship Id="rId2" Type="http://schemas.openxmlformats.org/officeDocument/2006/relationships/tags" Target="../tags/tag159.xml"/><Relationship Id="rId16" Type="http://schemas.openxmlformats.org/officeDocument/2006/relationships/tags" Target="../tags/tag173.xml"/><Relationship Id="rId1" Type="http://schemas.openxmlformats.org/officeDocument/2006/relationships/tags" Target="../tags/tag158.xml"/><Relationship Id="rId6" Type="http://schemas.openxmlformats.org/officeDocument/2006/relationships/tags" Target="../tags/tag163.xml"/><Relationship Id="rId11" Type="http://schemas.openxmlformats.org/officeDocument/2006/relationships/tags" Target="../tags/tag168.xml"/><Relationship Id="rId5" Type="http://schemas.openxmlformats.org/officeDocument/2006/relationships/tags" Target="../tags/tag162.xml"/><Relationship Id="rId15" Type="http://schemas.openxmlformats.org/officeDocument/2006/relationships/tags" Target="../tags/tag172.xml"/><Relationship Id="rId10" Type="http://schemas.openxmlformats.org/officeDocument/2006/relationships/tags" Target="../tags/tag167.xml"/><Relationship Id="rId19" Type="http://schemas.openxmlformats.org/officeDocument/2006/relationships/image" Target="../media/image17.jpeg"/><Relationship Id="rId4" Type="http://schemas.openxmlformats.org/officeDocument/2006/relationships/tags" Target="../tags/tag161.xml"/><Relationship Id="rId9" Type="http://schemas.openxmlformats.org/officeDocument/2006/relationships/tags" Target="../tags/tag166.xml"/><Relationship Id="rId14" Type="http://schemas.openxmlformats.org/officeDocument/2006/relationships/tags" Target="../tags/tag171.xml"/></Relationships>
</file>

<file path=ppt/slides/_rels/slide28.xml.rels><?xml version="1.0" encoding="UTF-8" standalone="yes"?>
<Relationships xmlns="http://schemas.openxmlformats.org/package/2006/relationships"><Relationship Id="rId13" Type="http://schemas.openxmlformats.org/officeDocument/2006/relationships/tags" Target="../tags/tag186.xml"/><Relationship Id="rId18" Type="http://schemas.openxmlformats.org/officeDocument/2006/relationships/tags" Target="../tags/tag191.xml"/><Relationship Id="rId26" Type="http://schemas.openxmlformats.org/officeDocument/2006/relationships/tags" Target="../tags/tag199.xml"/><Relationship Id="rId39" Type="http://schemas.openxmlformats.org/officeDocument/2006/relationships/tags" Target="../tags/tag212.xml"/><Relationship Id="rId21" Type="http://schemas.openxmlformats.org/officeDocument/2006/relationships/tags" Target="../tags/tag194.xml"/><Relationship Id="rId34" Type="http://schemas.openxmlformats.org/officeDocument/2006/relationships/tags" Target="../tags/tag207.xml"/><Relationship Id="rId42" Type="http://schemas.openxmlformats.org/officeDocument/2006/relationships/tags" Target="../tags/tag215.xml"/><Relationship Id="rId47" Type="http://schemas.openxmlformats.org/officeDocument/2006/relationships/slideLayout" Target="../slideLayouts/slideLayout19.xml"/><Relationship Id="rId7" Type="http://schemas.openxmlformats.org/officeDocument/2006/relationships/tags" Target="../tags/tag180.xml"/><Relationship Id="rId2" Type="http://schemas.openxmlformats.org/officeDocument/2006/relationships/tags" Target="../tags/tag175.xml"/><Relationship Id="rId16" Type="http://schemas.openxmlformats.org/officeDocument/2006/relationships/tags" Target="../tags/tag189.xml"/><Relationship Id="rId29" Type="http://schemas.openxmlformats.org/officeDocument/2006/relationships/tags" Target="../tags/tag202.xml"/><Relationship Id="rId11" Type="http://schemas.openxmlformats.org/officeDocument/2006/relationships/tags" Target="../tags/tag184.xml"/><Relationship Id="rId24" Type="http://schemas.openxmlformats.org/officeDocument/2006/relationships/tags" Target="../tags/tag197.xml"/><Relationship Id="rId32" Type="http://schemas.openxmlformats.org/officeDocument/2006/relationships/tags" Target="../tags/tag205.xml"/><Relationship Id="rId37" Type="http://schemas.openxmlformats.org/officeDocument/2006/relationships/tags" Target="../tags/tag210.xml"/><Relationship Id="rId40" Type="http://schemas.openxmlformats.org/officeDocument/2006/relationships/tags" Target="../tags/tag213.xml"/><Relationship Id="rId45" Type="http://schemas.openxmlformats.org/officeDocument/2006/relationships/tags" Target="../tags/tag218.xml"/><Relationship Id="rId5" Type="http://schemas.openxmlformats.org/officeDocument/2006/relationships/tags" Target="../tags/tag178.xml"/><Relationship Id="rId15" Type="http://schemas.openxmlformats.org/officeDocument/2006/relationships/tags" Target="../tags/tag188.xml"/><Relationship Id="rId23" Type="http://schemas.openxmlformats.org/officeDocument/2006/relationships/tags" Target="../tags/tag196.xml"/><Relationship Id="rId28" Type="http://schemas.openxmlformats.org/officeDocument/2006/relationships/tags" Target="../tags/tag201.xml"/><Relationship Id="rId36" Type="http://schemas.openxmlformats.org/officeDocument/2006/relationships/tags" Target="../tags/tag209.xml"/><Relationship Id="rId49" Type="http://schemas.openxmlformats.org/officeDocument/2006/relationships/image" Target="../media/image17.jpeg"/><Relationship Id="rId10" Type="http://schemas.openxmlformats.org/officeDocument/2006/relationships/tags" Target="../tags/tag183.xml"/><Relationship Id="rId19" Type="http://schemas.openxmlformats.org/officeDocument/2006/relationships/tags" Target="../tags/tag192.xml"/><Relationship Id="rId31" Type="http://schemas.openxmlformats.org/officeDocument/2006/relationships/tags" Target="../tags/tag204.xml"/><Relationship Id="rId44" Type="http://schemas.openxmlformats.org/officeDocument/2006/relationships/tags" Target="../tags/tag217.xml"/><Relationship Id="rId4" Type="http://schemas.openxmlformats.org/officeDocument/2006/relationships/tags" Target="../tags/tag177.xml"/><Relationship Id="rId9" Type="http://schemas.openxmlformats.org/officeDocument/2006/relationships/tags" Target="../tags/tag182.xml"/><Relationship Id="rId14" Type="http://schemas.openxmlformats.org/officeDocument/2006/relationships/tags" Target="../tags/tag187.xml"/><Relationship Id="rId22" Type="http://schemas.openxmlformats.org/officeDocument/2006/relationships/tags" Target="../tags/tag195.xml"/><Relationship Id="rId27" Type="http://schemas.openxmlformats.org/officeDocument/2006/relationships/tags" Target="../tags/tag200.xml"/><Relationship Id="rId30" Type="http://schemas.openxmlformats.org/officeDocument/2006/relationships/tags" Target="../tags/tag203.xml"/><Relationship Id="rId35" Type="http://schemas.openxmlformats.org/officeDocument/2006/relationships/tags" Target="../tags/tag208.xml"/><Relationship Id="rId43" Type="http://schemas.openxmlformats.org/officeDocument/2006/relationships/tags" Target="../tags/tag216.xml"/><Relationship Id="rId48" Type="http://schemas.openxmlformats.org/officeDocument/2006/relationships/notesSlide" Target="../notesSlides/notesSlide28.xml"/><Relationship Id="rId8" Type="http://schemas.openxmlformats.org/officeDocument/2006/relationships/tags" Target="../tags/tag181.xml"/><Relationship Id="rId3" Type="http://schemas.openxmlformats.org/officeDocument/2006/relationships/tags" Target="../tags/tag176.xml"/><Relationship Id="rId12" Type="http://schemas.openxmlformats.org/officeDocument/2006/relationships/tags" Target="../tags/tag185.xml"/><Relationship Id="rId17" Type="http://schemas.openxmlformats.org/officeDocument/2006/relationships/tags" Target="../tags/tag190.xml"/><Relationship Id="rId25" Type="http://schemas.openxmlformats.org/officeDocument/2006/relationships/tags" Target="../tags/tag198.xml"/><Relationship Id="rId33" Type="http://schemas.openxmlformats.org/officeDocument/2006/relationships/tags" Target="../tags/tag206.xml"/><Relationship Id="rId38" Type="http://schemas.openxmlformats.org/officeDocument/2006/relationships/tags" Target="../tags/tag211.xml"/><Relationship Id="rId46" Type="http://schemas.openxmlformats.org/officeDocument/2006/relationships/tags" Target="../tags/tag219.xml"/><Relationship Id="rId20" Type="http://schemas.openxmlformats.org/officeDocument/2006/relationships/tags" Target="../tags/tag193.xml"/><Relationship Id="rId41" Type="http://schemas.openxmlformats.org/officeDocument/2006/relationships/tags" Target="../tags/tag214.xml"/><Relationship Id="rId1" Type="http://schemas.openxmlformats.org/officeDocument/2006/relationships/tags" Target="../tags/tag174.xml"/><Relationship Id="rId6" Type="http://schemas.openxmlformats.org/officeDocument/2006/relationships/tags" Target="../tags/tag179.xml"/></Relationships>
</file>

<file path=ppt/slides/_rels/slide29.xml.rels><?xml version="1.0" encoding="UTF-8" standalone="yes"?>
<Relationships xmlns="http://schemas.openxmlformats.org/package/2006/relationships"><Relationship Id="rId8" Type="http://schemas.openxmlformats.org/officeDocument/2006/relationships/tags" Target="../tags/tag227.xml"/><Relationship Id="rId13" Type="http://schemas.openxmlformats.org/officeDocument/2006/relationships/tags" Target="../tags/tag232.xml"/><Relationship Id="rId18" Type="http://schemas.openxmlformats.org/officeDocument/2006/relationships/image" Target="../media/image30.png"/><Relationship Id="rId3" Type="http://schemas.openxmlformats.org/officeDocument/2006/relationships/tags" Target="../tags/tag222.xml"/><Relationship Id="rId7" Type="http://schemas.openxmlformats.org/officeDocument/2006/relationships/tags" Target="../tags/tag226.xml"/><Relationship Id="rId12" Type="http://schemas.openxmlformats.org/officeDocument/2006/relationships/tags" Target="../tags/tag231.xml"/><Relationship Id="rId17" Type="http://schemas.openxmlformats.org/officeDocument/2006/relationships/image" Target="../media/image17.jpeg"/><Relationship Id="rId2" Type="http://schemas.openxmlformats.org/officeDocument/2006/relationships/tags" Target="../tags/tag221.xml"/><Relationship Id="rId16" Type="http://schemas.openxmlformats.org/officeDocument/2006/relationships/notesSlide" Target="../notesSlides/notesSlide29.xml"/><Relationship Id="rId1" Type="http://schemas.openxmlformats.org/officeDocument/2006/relationships/tags" Target="../tags/tag220.xml"/><Relationship Id="rId6" Type="http://schemas.openxmlformats.org/officeDocument/2006/relationships/tags" Target="../tags/tag225.xml"/><Relationship Id="rId11" Type="http://schemas.openxmlformats.org/officeDocument/2006/relationships/tags" Target="../tags/tag230.xml"/><Relationship Id="rId5" Type="http://schemas.openxmlformats.org/officeDocument/2006/relationships/tags" Target="../tags/tag224.xml"/><Relationship Id="rId15" Type="http://schemas.openxmlformats.org/officeDocument/2006/relationships/slideLayout" Target="../slideLayouts/slideLayout19.xml"/><Relationship Id="rId10" Type="http://schemas.openxmlformats.org/officeDocument/2006/relationships/tags" Target="../tags/tag229.xml"/><Relationship Id="rId4" Type="http://schemas.openxmlformats.org/officeDocument/2006/relationships/tags" Target="../tags/tag223.xml"/><Relationship Id="rId9" Type="http://schemas.openxmlformats.org/officeDocument/2006/relationships/tags" Target="../tags/tag228.xml"/><Relationship Id="rId14" Type="http://schemas.openxmlformats.org/officeDocument/2006/relationships/tags" Target="../tags/tag233.xml"/></Relationships>
</file>

<file path=ppt/slides/_rels/slide3.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tags" Target="../tags/tag26.xml"/><Relationship Id="rId18" Type="http://schemas.openxmlformats.org/officeDocument/2006/relationships/oleObject" Target="../embeddings/oleObject1.bin"/><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tags" Target="../tags/tag25.xml"/><Relationship Id="rId17" Type="http://schemas.openxmlformats.org/officeDocument/2006/relationships/image" Target="../media/image17.jpeg"/><Relationship Id="rId2" Type="http://schemas.openxmlformats.org/officeDocument/2006/relationships/tags" Target="../tags/tag15.xml"/><Relationship Id="rId16" Type="http://schemas.openxmlformats.org/officeDocument/2006/relationships/notesSlide" Target="../notesSlides/notesSlide3.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tags" Target="../tags/tag24.xml"/><Relationship Id="rId5" Type="http://schemas.openxmlformats.org/officeDocument/2006/relationships/tags" Target="../tags/tag18.xml"/><Relationship Id="rId15" Type="http://schemas.openxmlformats.org/officeDocument/2006/relationships/slideLayout" Target="../slideLayouts/slideLayout19.xml"/><Relationship Id="rId10" Type="http://schemas.openxmlformats.org/officeDocument/2006/relationships/tags" Target="../tags/tag23.xml"/><Relationship Id="rId19" Type="http://schemas.openxmlformats.org/officeDocument/2006/relationships/image" Target="../media/image18.emf"/><Relationship Id="rId4" Type="http://schemas.openxmlformats.org/officeDocument/2006/relationships/tags" Target="../tags/tag17.xml"/><Relationship Id="rId9" Type="http://schemas.openxmlformats.org/officeDocument/2006/relationships/tags" Target="../tags/tag22.xml"/><Relationship Id="rId14" Type="http://schemas.openxmlformats.org/officeDocument/2006/relationships/tags" Target="../tags/tag27.xml"/></Relationships>
</file>

<file path=ppt/slides/_rels/slide30.xml.rels><?xml version="1.0" encoding="UTF-8" standalone="yes"?>
<Relationships xmlns="http://schemas.openxmlformats.org/package/2006/relationships"><Relationship Id="rId8" Type="http://schemas.openxmlformats.org/officeDocument/2006/relationships/tags" Target="../tags/tag241.xml"/><Relationship Id="rId13" Type="http://schemas.openxmlformats.org/officeDocument/2006/relationships/tags" Target="../tags/tag246.xml"/><Relationship Id="rId18" Type="http://schemas.openxmlformats.org/officeDocument/2006/relationships/tags" Target="../tags/tag251.xml"/><Relationship Id="rId26" Type="http://schemas.openxmlformats.org/officeDocument/2006/relationships/tags" Target="../tags/tag259.xml"/><Relationship Id="rId3" Type="http://schemas.openxmlformats.org/officeDocument/2006/relationships/tags" Target="../tags/tag236.xml"/><Relationship Id="rId21" Type="http://schemas.openxmlformats.org/officeDocument/2006/relationships/tags" Target="../tags/tag254.xml"/><Relationship Id="rId7" Type="http://schemas.openxmlformats.org/officeDocument/2006/relationships/tags" Target="../tags/tag240.xml"/><Relationship Id="rId12" Type="http://schemas.openxmlformats.org/officeDocument/2006/relationships/tags" Target="../tags/tag245.xml"/><Relationship Id="rId17" Type="http://schemas.openxmlformats.org/officeDocument/2006/relationships/tags" Target="../tags/tag250.xml"/><Relationship Id="rId25" Type="http://schemas.openxmlformats.org/officeDocument/2006/relationships/tags" Target="../tags/tag258.xml"/><Relationship Id="rId2" Type="http://schemas.openxmlformats.org/officeDocument/2006/relationships/tags" Target="../tags/tag235.xml"/><Relationship Id="rId16" Type="http://schemas.openxmlformats.org/officeDocument/2006/relationships/tags" Target="../tags/tag249.xml"/><Relationship Id="rId20" Type="http://schemas.openxmlformats.org/officeDocument/2006/relationships/tags" Target="../tags/tag253.xml"/><Relationship Id="rId29" Type="http://schemas.openxmlformats.org/officeDocument/2006/relationships/slideLayout" Target="../slideLayouts/slideLayout19.xml"/><Relationship Id="rId1" Type="http://schemas.openxmlformats.org/officeDocument/2006/relationships/tags" Target="../tags/tag234.xml"/><Relationship Id="rId6" Type="http://schemas.openxmlformats.org/officeDocument/2006/relationships/tags" Target="../tags/tag239.xml"/><Relationship Id="rId11" Type="http://schemas.openxmlformats.org/officeDocument/2006/relationships/tags" Target="../tags/tag244.xml"/><Relationship Id="rId24" Type="http://schemas.openxmlformats.org/officeDocument/2006/relationships/tags" Target="../tags/tag257.xml"/><Relationship Id="rId32" Type="http://schemas.openxmlformats.org/officeDocument/2006/relationships/image" Target="../media/image31.png"/><Relationship Id="rId5" Type="http://schemas.openxmlformats.org/officeDocument/2006/relationships/tags" Target="../tags/tag238.xml"/><Relationship Id="rId15" Type="http://schemas.openxmlformats.org/officeDocument/2006/relationships/tags" Target="../tags/tag248.xml"/><Relationship Id="rId23" Type="http://schemas.openxmlformats.org/officeDocument/2006/relationships/tags" Target="../tags/tag256.xml"/><Relationship Id="rId28" Type="http://schemas.openxmlformats.org/officeDocument/2006/relationships/tags" Target="../tags/tag261.xml"/><Relationship Id="rId10" Type="http://schemas.openxmlformats.org/officeDocument/2006/relationships/tags" Target="../tags/tag243.xml"/><Relationship Id="rId19" Type="http://schemas.openxmlformats.org/officeDocument/2006/relationships/tags" Target="../tags/tag252.xml"/><Relationship Id="rId31" Type="http://schemas.openxmlformats.org/officeDocument/2006/relationships/image" Target="../media/image17.jpeg"/><Relationship Id="rId4" Type="http://schemas.openxmlformats.org/officeDocument/2006/relationships/tags" Target="../tags/tag237.xml"/><Relationship Id="rId9" Type="http://schemas.openxmlformats.org/officeDocument/2006/relationships/tags" Target="../tags/tag242.xml"/><Relationship Id="rId14" Type="http://schemas.openxmlformats.org/officeDocument/2006/relationships/tags" Target="../tags/tag247.xml"/><Relationship Id="rId22" Type="http://schemas.openxmlformats.org/officeDocument/2006/relationships/tags" Target="../tags/tag255.xml"/><Relationship Id="rId27" Type="http://schemas.openxmlformats.org/officeDocument/2006/relationships/tags" Target="../tags/tag260.xml"/><Relationship Id="rId30"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tags" Target="../tags/tag264.xml"/><Relationship Id="rId2" Type="http://schemas.openxmlformats.org/officeDocument/2006/relationships/tags" Target="../tags/tag263.xml"/><Relationship Id="rId1" Type="http://schemas.openxmlformats.org/officeDocument/2006/relationships/tags" Target="../tags/tag262.xml"/><Relationship Id="rId6" Type="http://schemas.openxmlformats.org/officeDocument/2006/relationships/image" Target="../media/image17.jpeg"/><Relationship Id="rId5" Type="http://schemas.openxmlformats.org/officeDocument/2006/relationships/notesSlide" Target="../notesSlides/notesSlide31.xml"/><Relationship Id="rId4"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tags" Target="../tags/tag267.xml"/><Relationship Id="rId7" Type="http://schemas.openxmlformats.org/officeDocument/2006/relationships/image" Target="../media/image17.jpeg"/><Relationship Id="rId2" Type="http://schemas.openxmlformats.org/officeDocument/2006/relationships/tags" Target="../tags/tag266.xml"/><Relationship Id="rId1" Type="http://schemas.openxmlformats.org/officeDocument/2006/relationships/tags" Target="../tags/tag265.xml"/><Relationship Id="rId6" Type="http://schemas.openxmlformats.org/officeDocument/2006/relationships/notesSlide" Target="../notesSlides/notesSlide32.xml"/><Relationship Id="rId5" Type="http://schemas.openxmlformats.org/officeDocument/2006/relationships/slideLayout" Target="../slideLayouts/slideLayout19.xml"/><Relationship Id="rId4" Type="http://schemas.openxmlformats.org/officeDocument/2006/relationships/tags" Target="../tags/tag268.xml"/><Relationship Id="rId9" Type="http://schemas.openxmlformats.org/officeDocument/2006/relationships/image" Target="../media/image33.png"/></Relationships>
</file>

<file path=ppt/slides/_rels/slide33.xml.rels><?xml version="1.0" encoding="UTF-8" standalone="yes"?>
<Relationships xmlns="http://schemas.openxmlformats.org/package/2006/relationships"><Relationship Id="rId3" Type="http://schemas.openxmlformats.org/officeDocument/2006/relationships/tags" Target="../tags/tag271.xml"/><Relationship Id="rId7" Type="http://schemas.openxmlformats.org/officeDocument/2006/relationships/image" Target="../media/image17.jpeg"/><Relationship Id="rId2" Type="http://schemas.openxmlformats.org/officeDocument/2006/relationships/tags" Target="../tags/tag270.xml"/><Relationship Id="rId1" Type="http://schemas.openxmlformats.org/officeDocument/2006/relationships/tags" Target="../tags/tag269.xml"/><Relationship Id="rId6" Type="http://schemas.openxmlformats.org/officeDocument/2006/relationships/notesSlide" Target="../notesSlides/notesSlide33.xml"/><Relationship Id="rId5" Type="http://schemas.openxmlformats.org/officeDocument/2006/relationships/slideLayout" Target="../slideLayouts/slideLayout19.xml"/><Relationship Id="rId4" Type="http://schemas.openxmlformats.org/officeDocument/2006/relationships/tags" Target="../tags/tag272.xml"/></Relationships>
</file>

<file path=ppt/slides/_rels/slide34.xml.rels><?xml version="1.0" encoding="UTF-8" standalone="yes"?>
<Relationships xmlns="http://schemas.openxmlformats.org/package/2006/relationships"><Relationship Id="rId3" Type="http://schemas.openxmlformats.org/officeDocument/2006/relationships/tags" Target="../tags/tag275.xml"/><Relationship Id="rId2" Type="http://schemas.openxmlformats.org/officeDocument/2006/relationships/tags" Target="../tags/tag274.xml"/><Relationship Id="rId1" Type="http://schemas.openxmlformats.org/officeDocument/2006/relationships/tags" Target="../tags/tag273.xml"/><Relationship Id="rId6" Type="http://schemas.openxmlformats.org/officeDocument/2006/relationships/image" Target="../media/image17.jpeg"/><Relationship Id="rId5" Type="http://schemas.openxmlformats.org/officeDocument/2006/relationships/notesSlide" Target="../notesSlides/notesSlide34.xml"/><Relationship Id="rId4"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tags" Target="../tags/tag278.xml"/><Relationship Id="rId2" Type="http://schemas.openxmlformats.org/officeDocument/2006/relationships/tags" Target="../tags/tag277.xml"/><Relationship Id="rId1" Type="http://schemas.openxmlformats.org/officeDocument/2006/relationships/tags" Target="../tags/tag276.xml"/><Relationship Id="rId6" Type="http://schemas.openxmlformats.org/officeDocument/2006/relationships/image" Target="../media/image17.jpeg"/><Relationship Id="rId5" Type="http://schemas.openxmlformats.org/officeDocument/2006/relationships/notesSlide" Target="../notesSlides/notesSlide35.xml"/><Relationship Id="rId4"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8" Type="http://schemas.openxmlformats.org/officeDocument/2006/relationships/notesSlide" Target="../notesSlides/notesSlide36.xml"/><Relationship Id="rId3" Type="http://schemas.openxmlformats.org/officeDocument/2006/relationships/tags" Target="../tags/tag281.xml"/><Relationship Id="rId7" Type="http://schemas.openxmlformats.org/officeDocument/2006/relationships/slideLayout" Target="../slideLayouts/slideLayout19.xml"/><Relationship Id="rId12" Type="http://schemas.openxmlformats.org/officeDocument/2006/relationships/image" Target="../media/image36.png"/><Relationship Id="rId2" Type="http://schemas.openxmlformats.org/officeDocument/2006/relationships/tags" Target="../tags/tag280.xml"/><Relationship Id="rId1" Type="http://schemas.openxmlformats.org/officeDocument/2006/relationships/tags" Target="../tags/tag279.xml"/><Relationship Id="rId6" Type="http://schemas.openxmlformats.org/officeDocument/2006/relationships/tags" Target="../tags/tag284.xml"/><Relationship Id="rId11" Type="http://schemas.openxmlformats.org/officeDocument/2006/relationships/image" Target="../media/image35.png"/><Relationship Id="rId5" Type="http://schemas.openxmlformats.org/officeDocument/2006/relationships/tags" Target="../tags/tag283.xml"/><Relationship Id="rId10" Type="http://schemas.openxmlformats.org/officeDocument/2006/relationships/image" Target="../media/image34.png"/><Relationship Id="rId4" Type="http://schemas.openxmlformats.org/officeDocument/2006/relationships/tags" Target="../tags/tag282.xml"/><Relationship Id="rId9" Type="http://schemas.openxmlformats.org/officeDocument/2006/relationships/image" Target="../media/image17.jpeg"/></Relationships>
</file>

<file path=ppt/slides/_rels/slide37.xml.rels><?xml version="1.0" encoding="UTF-8" standalone="yes"?>
<Relationships xmlns="http://schemas.openxmlformats.org/package/2006/relationships"><Relationship Id="rId3" Type="http://schemas.openxmlformats.org/officeDocument/2006/relationships/tags" Target="../tags/tag287.xml"/><Relationship Id="rId7" Type="http://schemas.openxmlformats.org/officeDocument/2006/relationships/image" Target="../media/image37.png"/><Relationship Id="rId2" Type="http://schemas.openxmlformats.org/officeDocument/2006/relationships/tags" Target="../tags/tag286.xml"/><Relationship Id="rId1" Type="http://schemas.openxmlformats.org/officeDocument/2006/relationships/tags" Target="../tags/tag285.xml"/><Relationship Id="rId6" Type="http://schemas.openxmlformats.org/officeDocument/2006/relationships/image" Target="../media/image17.jpeg"/><Relationship Id="rId5" Type="http://schemas.openxmlformats.org/officeDocument/2006/relationships/notesSlide" Target="../notesSlides/notesSlide37.xml"/><Relationship Id="rId4"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tags" Target="../tags/tag290.xml"/><Relationship Id="rId7" Type="http://schemas.openxmlformats.org/officeDocument/2006/relationships/image" Target="../media/image38.png"/><Relationship Id="rId2" Type="http://schemas.openxmlformats.org/officeDocument/2006/relationships/tags" Target="../tags/tag289.xml"/><Relationship Id="rId1" Type="http://schemas.openxmlformats.org/officeDocument/2006/relationships/tags" Target="../tags/tag288.xml"/><Relationship Id="rId6" Type="http://schemas.openxmlformats.org/officeDocument/2006/relationships/image" Target="../media/image17.jpeg"/><Relationship Id="rId5" Type="http://schemas.openxmlformats.org/officeDocument/2006/relationships/notesSlide" Target="../notesSlides/notesSlide38.xml"/><Relationship Id="rId10" Type="http://schemas.openxmlformats.org/officeDocument/2006/relationships/image" Target="../media/image41.png"/><Relationship Id="rId4" Type="http://schemas.openxmlformats.org/officeDocument/2006/relationships/slideLayout" Target="../slideLayouts/slideLayout19.xml"/><Relationship Id="rId9" Type="http://schemas.openxmlformats.org/officeDocument/2006/relationships/image" Target="../media/image40.png"/></Relationships>
</file>

<file path=ppt/slides/_rels/slide39.xml.rels><?xml version="1.0" encoding="UTF-8" standalone="yes"?>
<Relationships xmlns="http://schemas.openxmlformats.org/package/2006/relationships"><Relationship Id="rId3" Type="http://schemas.openxmlformats.org/officeDocument/2006/relationships/tags" Target="../tags/tag293.xml"/><Relationship Id="rId7" Type="http://schemas.openxmlformats.org/officeDocument/2006/relationships/image" Target="../media/image39.png"/><Relationship Id="rId2" Type="http://schemas.openxmlformats.org/officeDocument/2006/relationships/tags" Target="../tags/tag292.xml"/><Relationship Id="rId1" Type="http://schemas.openxmlformats.org/officeDocument/2006/relationships/tags" Target="../tags/tag291.xml"/><Relationship Id="rId6" Type="http://schemas.openxmlformats.org/officeDocument/2006/relationships/image" Target="../media/image17.jpeg"/><Relationship Id="rId5" Type="http://schemas.openxmlformats.org/officeDocument/2006/relationships/notesSlide" Target="../notesSlides/notesSlide39.xml"/><Relationship Id="rId4"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tags" Target="../tags/tag30.xml"/><Relationship Id="rId7" Type="http://schemas.openxmlformats.org/officeDocument/2006/relationships/image" Target="../media/image19.png"/><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image" Target="../media/image17.jpeg"/><Relationship Id="rId5" Type="http://schemas.openxmlformats.org/officeDocument/2006/relationships/notesSlide" Target="../notesSlides/notesSlide4.xml"/><Relationship Id="rId4"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3" Type="http://schemas.openxmlformats.org/officeDocument/2006/relationships/tags" Target="../tags/tag296.xml"/><Relationship Id="rId7" Type="http://schemas.openxmlformats.org/officeDocument/2006/relationships/image" Target="../media/image38.png"/><Relationship Id="rId2" Type="http://schemas.openxmlformats.org/officeDocument/2006/relationships/tags" Target="../tags/tag295.xml"/><Relationship Id="rId1" Type="http://schemas.openxmlformats.org/officeDocument/2006/relationships/tags" Target="../tags/tag294.xml"/><Relationship Id="rId6" Type="http://schemas.openxmlformats.org/officeDocument/2006/relationships/image" Target="../media/image17.jpeg"/><Relationship Id="rId5" Type="http://schemas.openxmlformats.org/officeDocument/2006/relationships/notesSlide" Target="../notesSlides/notesSlide40.xml"/><Relationship Id="rId4"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tags" Target="../tags/tag299.xml"/><Relationship Id="rId7" Type="http://schemas.openxmlformats.org/officeDocument/2006/relationships/image" Target="../media/image42.jpeg"/><Relationship Id="rId2" Type="http://schemas.openxmlformats.org/officeDocument/2006/relationships/tags" Target="../tags/tag298.xml"/><Relationship Id="rId1" Type="http://schemas.openxmlformats.org/officeDocument/2006/relationships/tags" Target="../tags/tag297.xml"/><Relationship Id="rId6" Type="http://schemas.openxmlformats.org/officeDocument/2006/relationships/image" Target="../media/image17.jpeg"/><Relationship Id="rId5" Type="http://schemas.openxmlformats.org/officeDocument/2006/relationships/notesSlide" Target="../notesSlides/notesSlide41.xml"/><Relationship Id="rId4"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3" Type="http://schemas.openxmlformats.org/officeDocument/2006/relationships/tags" Target="../tags/tag302.xml"/><Relationship Id="rId7" Type="http://schemas.openxmlformats.org/officeDocument/2006/relationships/image" Target="../media/image43.jpeg"/><Relationship Id="rId2" Type="http://schemas.openxmlformats.org/officeDocument/2006/relationships/tags" Target="../tags/tag301.xml"/><Relationship Id="rId1" Type="http://schemas.openxmlformats.org/officeDocument/2006/relationships/tags" Target="../tags/tag300.xml"/><Relationship Id="rId6" Type="http://schemas.openxmlformats.org/officeDocument/2006/relationships/image" Target="../media/image17.jpeg"/><Relationship Id="rId5" Type="http://schemas.openxmlformats.org/officeDocument/2006/relationships/notesSlide" Target="../notesSlides/notesSlide42.xml"/><Relationship Id="rId4"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3" Type="http://schemas.openxmlformats.org/officeDocument/2006/relationships/tags" Target="../tags/tag305.xml"/><Relationship Id="rId2" Type="http://schemas.openxmlformats.org/officeDocument/2006/relationships/tags" Target="../tags/tag304.xml"/><Relationship Id="rId1" Type="http://schemas.openxmlformats.org/officeDocument/2006/relationships/tags" Target="../tags/tag303.xml"/><Relationship Id="rId6" Type="http://schemas.openxmlformats.org/officeDocument/2006/relationships/image" Target="../media/image17.jpeg"/><Relationship Id="rId5" Type="http://schemas.openxmlformats.org/officeDocument/2006/relationships/notesSlide" Target="../notesSlides/notesSlide43.xml"/><Relationship Id="rId4"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8" Type="http://schemas.openxmlformats.org/officeDocument/2006/relationships/image" Target="../media/image44.jpg"/><Relationship Id="rId3" Type="http://schemas.openxmlformats.org/officeDocument/2006/relationships/tags" Target="../tags/tag308.xml"/><Relationship Id="rId7" Type="http://schemas.openxmlformats.org/officeDocument/2006/relationships/image" Target="../media/image17.jpeg"/><Relationship Id="rId2" Type="http://schemas.openxmlformats.org/officeDocument/2006/relationships/tags" Target="../tags/tag307.xml"/><Relationship Id="rId1" Type="http://schemas.openxmlformats.org/officeDocument/2006/relationships/tags" Target="../tags/tag306.xml"/><Relationship Id="rId6" Type="http://schemas.openxmlformats.org/officeDocument/2006/relationships/notesSlide" Target="../notesSlides/notesSlide44.xml"/><Relationship Id="rId5" Type="http://schemas.openxmlformats.org/officeDocument/2006/relationships/slideLayout" Target="../slideLayouts/slideLayout19.xml"/><Relationship Id="rId4" Type="http://schemas.openxmlformats.org/officeDocument/2006/relationships/tags" Target="../tags/tag309.xml"/></Relationships>
</file>

<file path=ppt/slides/_rels/slide45.xml.rels><?xml version="1.0" encoding="UTF-8" standalone="yes"?>
<Relationships xmlns="http://schemas.openxmlformats.org/package/2006/relationships"><Relationship Id="rId3" Type="http://schemas.openxmlformats.org/officeDocument/2006/relationships/tags" Target="../tags/tag312.xml"/><Relationship Id="rId2" Type="http://schemas.openxmlformats.org/officeDocument/2006/relationships/tags" Target="../tags/tag311.xml"/><Relationship Id="rId1" Type="http://schemas.openxmlformats.org/officeDocument/2006/relationships/tags" Target="../tags/tag310.xml"/><Relationship Id="rId6" Type="http://schemas.openxmlformats.org/officeDocument/2006/relationships/image" Target="../media/image17.jpeg"/><Relationship Id="rId5" Type="http://schemas.openxmlformats.org/officeDocument/2006/relationships/notesSlide" Target="../notesSlides/notesSlide45.xml"/><Relationship Id="rId4"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3" Type="http://schemas.openxmlformats.org/officeDocument/2006/relationships/tags" Target="../tags/tag315.xml"/><Relationship Id="rId2" Type="http://schemas.openxmlformats.org/officeDocument/2006/relationships/tags" Target="../tags/tag314.xml"/><Relationship Id="rId1" Type="http://schemas.openxmlformats.org/officeDocument/2006/relationships/tags" Target="../tags/tag313.xml"/><Relationship Id="rId6" Type="http://schemas.openxmlformats.org/officeDocument/2006/relationships/image" Target="../media/image17.jpeg"/><Relationship Id="rId5" Type="http://schemas.openxmlformats.org/officeDocument/2006/relationships/notesSlide" Target="../notesSlides/notesSlide46.xml"/><Relationship Id="rId4"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3" Type="http://schemas.openxmlformats.org/officeDocument/2006/relationships/tags" Target="../tags/tag318.xml"/><Relationship Id="rId2" Type="http://schemas.openxmlformats.org/officeDocument/2006/relationships/tags" Target="../tags/tag317.xml"/><Relationship Id="rId1" Type="http://schemas.openxmlformats.org/officeDocument/2006/relationships/tags" Target="../tags/tag316.xml"/><Relationship Id="rId6" Type="http://schemas.openxmlformats.org/officeDocument/2006/relationships/image" Target="../media/image17.jpeg"/><Relationship Id="rId5" Type="http://schemas.openxmlformats.org/officeDocument/2006/relationships/notesSlide" Target="../notesSlides/notesSlide47.xml"/><Relationship Id="rId4"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tags" Target="../tags/tag321.xml"/><Relationship Id="rId7" Type="http://schemas.openxmlformats.org/officeDocument/2006/relationships/image" Target="../media/image45.jpeg"/><Relationship Id="rId2" Type="http://schemas.openxmlformats.org/officeDocument/2006/relationships/tags" Target="../tags/tag320.xml"/><Relationship Id="rId1" Type="http://schemas.openxmlformats.org/officeDocument/2006/relationships/tags" Target="../tags/tag319.xml"/><Relationship Id="rId6" Type="http://schemas.openxmlformats.org/officeDocument/2006/relationships/image" Target="../media/image17.jpeg"/><Relationship Id="rId11" Type="http://schemas.openxmlformats.org/officeDocument/2006/relationships/image" Target="../media/image49.jpeg"/><Relationship Id="rId5" Type="http://schemas.openxmlformats.org/officeDocument/2006/relationships/notesSlide" Target="../notesSlides/notesSlide48.xml"/><Relationship Id="rId10" Type="http://schemas.openxmlformats.org/officeDocument/2006/relationships/image" Target="../media/image48.jpeg"/><Relationship Id="rId4" Type="http://schemas.openxmlformats.org/officeDocument/2006/relationships/slideLayout" Target="../slideLayouts/slideLayout19.xml"/><Relationship Id="rId9" Type="http://schemas.openxmlformats.org/officeDocument/2006/relationships/image" Target="../media/image47.jpeg"/></Relationships>
</file>

<file path=ppt/slides/_rels/slide49.xml.rels><?xml version="1.0" encoding="UTF-8" standalone="yes"?>
<Relationships xmlns="http://schemas.openxmlformats.org/package/2006/relationships"><Relationship Id="rId8" Type="http://schemas.openxmlformats.org/officeDocument/2006/relationships/image" Target="../media/image51.jpeg"/><Relationship Id="rId3" Type="http://schemas.openxmlformats.org/officeDocument/2006/relationships/tags" Target="../tags/tag324.xml"/><Relationship Id="rId7" Type="http://schemas.openxmlformats.org/officeDocument/2006/relationships/image" Target="../media/image50.jpeg"/><Relationship Id="rId2" Type="http://schemas.openxmlformats.org/officeDocument/2006/relationships/tags" Target="../tags/tag323.xml"/><Relationship Id="rId1" Type="http://schemas.openxmlformats.org/officeDocument/2006/relationships/tags" Target="../tags/tag322.xml"/><Relationship Id="rId6" Type="http://schemas.openxmlformats.org/officeDocument/2006/relationships/image" Target="../media/image17.jpeg"/><Relationship Id="rId5" Type="http://schemas.openxmlformats.org/officeDocument/2006/relationships/notesSlide" Target="../notesSlides/notesSlide49.xml"/><Relationship Id="rId10" Type="http://schemas.openxmlformats.org/officeDocument/2006/relationships/image" Target="../media/image53.jpeg"/><Relationship Id="rId4" Type="http://schemas.openxmlformats.org/officeDocument/2006/relationships/slideLayout" Target="../slideLayouts/slideLayout19.xml"/><Relationship Id="rId9" Type="http://schemas.openxmlformats.org/officeDocument/2006/relationships/image" Target="../media/image52.jpeg"/></Relationships>
</file>

<file path=ppt/slides/_rels/slide5.xml.rels><?xml version="1.0" encoding="UTF-8" standalone="yes"?>
<Relationships xmlns="http://schemas.openxmlformats.org/package/2006/relationships"><Relationship Id="rId3" Type="http://schemas.openxmlformats.org/officeDocument/2006/relationships/tags" Target="../tags/tag33.xml"/><Relationship Id="rId7" Type="http://schemas.openxmlformats.org/officeDocument/2006/relationships/image" Target="../media/image20.png"/><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17.jpeg"/><Relationship Id="rId5" Type="http://schemas.openxmlformats.org/officeDocument/2006/relationships/notesSlide" Target="../notesSlides/notesSlide5.xml"/><Relationship Id="rId4"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tags" Target="../tags/tag327.xml"/><Relationship Id="rId7" Type="http://schemas.openxmlformats.org/officeDocument/2006/relationships/image" Target="../media/image54.png"/><Relationship Id="rId2" Type="http://schemas.openxmlformats.org/officeDocument/2006/relationships/tags" Target="../tags/tag326.xml"/><Relationship Id="rId1" Type="http://schemas.openxmlformats.org/officeDocument/2006/relationships/tags" Target="../tags/tag325.xml"/><Relationship Id="rId6" Type="http://schemas.openxmlformats.org/officeDocument/2006/relationships/image" Target="../media/image17.jpeg"/><Relationship Id="rId11" Type="http://schemas.openxmlformats.org/officeDocument/2006/relationships/image" Target="../media/image58.png"/><Relationship Id="rId5" Type="http://schemas.openxmlformats.org/officeDocument/2006/relationships/notesSlide" Target="../notesSlides/notesSlide50.xml"/><Relationship Id="rId10" Type="http://schemas.openxmlformats.org/officeDocument/2006/relationships/image" Target="../media/image57.png"/><Relationship Id="rId4" Type="http://schemas.openxmlformats.org/officeDocument/2006/relationships/slideLayout" Target="../slideLayouts/slideLayout19.xml"/><Relationship Id="rId9" Type="http://schemas.openxmlformats.org/officeDocument/2006/relationships/image" Target="../media/image56.png"/></Relationships>
</file>

<file path=ppt/slides/_rels/slide51.xml.rels><?xml version="1.0" encoding="UTF-8" standalone="yes"?>
<Relationships xmlns="http://schemas.openxmlformats.org/package/2006/relationships"><Relationship Id="rId8" Type="http://schemas.openxmlformats.org/officeDocument/2006/relationships/image" Target="../media/image60.jpeg"/><Relationship Id="rId3" Type="http://schemas.openxmlformats.org/officeDocument/2006/relationships/tags" Target="../tags/tag330.xml"/><Relationship Id="rId7" Type="http://schemas.openxmlformats.org/officeDocument/2006/relationships/image" Target="../media/image59.jpeg"/><Relationship Id="rId2" Type="http://schemas.openxmlformats.org/officeDocument/2006/relationships/tags" Target="../tags/tag329.xml"/><Relationship Id="rId1" Type="http://schemas.openxmlformats.org/officeDocument/2006/relationships/tags" Target="../tags/tag328.xml"/><Relationship Id="rId6" Type="http://schemas.openxmlformats.org/officeDocument/2006/relationships/image" Target="../media/image17.jpeg"/><Relationship Id="rId5" Type="http://schemas.openxmlformats.org/officeDocument/2006/relationships/notesSlide" Target="../notesSlides/notesSlide51.xml"/><Relationship Id="rId4" Type="http://schemas.openxmlformats.org/officeDocument/2006/relationships/slideLayout" Target="../slideLayouts/slideLayout19.xml"/><Relationship Id="rId9" Type="http://schemas.openxmlformats.org/officeDocument/2006/relationships/image" Target="../media/image61.jpeg"/></Relationships>
</file>

<file path=ppt/slides/_rels/slide52.xml.rels><?xml version="1.0" encoding="UTF-8" standalone="yes"?>
<Relationships xmlns="http://schemas.openxmlformats.org/package/2006/relationships"><Relationship Id="rId8" Type="http://schemas.openxmlformats.org/officeDocument/2006/relationships/image" Target="../media/image63.jpeg"/><Relationship Id="rId3" Type="http://schemas.openxmlformats.org/officeDocument/2006/relationships/tags" Target="../tags/tag333.xml"/><Relationship Id="rId7" Type="http://schemas.openxmlformats.org/officeDocument/2006/relationships/image" Target="../media/image62.jpeg"/><Relationship Id="rId2" Type="http://schemas.openxmlformats.org/officeDocument/2006/relationships/tags" Target="../tags/tag332.xml"/><Relationship Id="rId1" Type="http://schemas.openxmlformats.org/officeDocument/2006/relationships/tags" Target="../tags/tag331.xml"/><Relationship Id="rId6" Type="http://schemas.openxmlformats.org/officeDocument/2006/relationships/image" Target="../media/image17.jpeg"/><Relationship Id="rId5" Type="http://schemas.openxmlformats.org/officeDocument/2006/relationships/notesSlide" Target="../notesSlides/notesSlide52.xml"/><Relationship Id="rId10" Type="http://schemas.openxmlformats.org/officeDocument/2006/relationships/image" Target="../media/image65.jpeg"/><Relationship Id="rId4" Type="http://schemas.openxmlformats.org/officeDocument/2006/relationships/slideLayout" Target="../slideLayouts/slideLayout19.xml"/><Relationship Id="rId9" Type="http://schemas.openxmlformats.org/officeDocument/2006/relationships/image" Target="../media/image64.jpeg"/></Relationships>
</file>

<file path=ppt/slides/_rels/slide53.xml.rels><?xml version="1.0" encoding="UTF-8" standalone="yes"?>
<Relationships xmlns="http://schemas.openxmlformats.org/package/2006/relationships"><Relationship Id="rId3" Type="http://schemas.openxmlformats.org/officeDocument/2006/relationships/tags" Target="../tags/tag336.xml"/><Relationship Id="rId7" Type="http://schemas.openxmlformats.org/officeDocument/2006/relationships/image" Target="../media/image66.png"/><Relationship Id="rId2" Type="http://schemas.openxmlformats.org/officeDocument/2006/relationships/tags" Target="../tags/tag335.xml"/><Relationship Id="rId1" Type="http://schemas.openxmlformats.org/officeDocument/2006/relationships/tags" Target="../tags/tag334.xml"/><Relationship Id="rId6" Type="http://schemas.openxmlformats.org/officeDocument/2006/relationships/image" Target="../media/image17.jpeg"/><Relationship Id="rId5" Type="http://schemas.openxmlformats.org/officeDocument/2006/relationships/notesSlide" Target="../notesSlides/notesSlide53.xml"/><Relationship Id="rId4"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8" Type="http://schemas.openxmlformats.org/officeDocument/2006/relationships/image" Target="../media/image67.emf"/><Relationship Id="rId3" Type="http://schemas.openxmlformats.org/officeDocument/2006/relationships/tags" Target="../tags/tag339.xml"/><Relationship Id="rId7" Type="http://schemas.openxmlformats.org/officeDocument/2006/relationships/oleObject" Target="../embeddings/oleObject3.bin"/><Relationship Id="rId2" Type="http://schemas.openxmlformats.org/officeDocument/2006/relationships/tags" Target="../tags/tag338.xml"/><Relationship Id="rId1" Type="http://schemas.openxmlformats.org/officeDocument/2006/relationships/tags" Target="../tags/tag337.xml"/><Relationship Id="rId6" Type="http://schemas.openxmlformats.org/officeDocument/2006/relationships/image" Target="../media/image17.jpeg"/><Relationship Id="rId5" Type="http://schemas.openxmlformats.org/officeDocument/2006/relationships/notesSlide" Target="../notesSlides/notesSlide54.xml"/><Relationship Id="rId4" Type="http://schemas.openxmlformats.org/officeDocument/2006/relationships/slideLayout" Target="../slideLayouts/slideLayout19.xml"/><Relationship Id="rId9" Type="http://schemas.openxmlformats.org/officeDocument/2006/relationships/image" Target="../media/image68.jpeg"/></Relationships>
</file>

<file path=ppt/slides/_rels/slide6.xml.rels><?xml version="1.0" encoding="UTF-8" standalone="yes"?>
<Relationships xmlns="http://schemas.openxmlformats.org/package/2006/relationships"><Relationship Id="rId3" Type="http://schemas.openxmlformats.org/officeDocument/2006/relationships/tags" Target="../tags/tag36.xml"/><Relationship Id="rId7" Type="http://schemas.openxmlformats.org/officeDocument/2006/relationships/image" Target="../media/image21.png"/><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image" Target="../media/image17.jpeg"/><Relationship Id="rId5" Type="http://schemas.openxmlformats.org/officeDocument/2006/relationships/notesSlide" Target="../notesSlides/notesSlide6.xml"/><Relationship Id="rId4"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tags" Target="../tags/tag39.xml"/><Relationship Id="rId7" Type="http://schemas.openxmlformats.org/officeDocument/2006/relationships/image" Target="../media/image22.png"/><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image" Target="../media/image17.jpeg"/><Relationship Id="rId5" Type="http://schemas.openxmlformats.org/officeDocument/2006/relationships/notesSlide" Target="../notesSlides/notesSlide7.xml"/><Relationship Id="rId4"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tags" Target="../tags/tag42.xml"/><Relationship Id="rId7" Type="http://schemas.openxmlformats.org/officeDocument/2006/relationships/image" Target="../media/image23.png"/><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image" Target="../media/image17.jpeg"/><Relationship Id="rId5" Type="http://schemas.openxmlformats.org/officeDocument/2006/relationships/notesSlide" Target="../notesSlides/notesSlide8.xml"/><Relationship Id="rId4"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image" Target="../media/image17.jpeg"/><Relationship Id="rId5" Type="http://schemas.openxmlformats.org/officeDocument/2006/relationships/notesSlide" Target="../notesSlides/notesSlide9.xml"/><Relationship Id="rId4"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35" y="2519680"/>
            <a:ext cx="11520805" cy="2862580"/>
          </a:xfrm>
          <a:prstGeom prst="rect">
            <a:avLst/>
          </a:prstGeom>
          <a:solidFill>
            <a:srgbClr val="003164">
              <a:alpha val="80000"/>
            </a:srgb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1800">
                <a:cs typeface="微软雅黑" panose="020B0503020204020204" pitchFamily="34" charset="-122"/>
              </a:rPr>
              <a:t>         </a:t>
            </a:r>
          </a:p>
        </p:txBody>
      </p:sp>
      <p:sp>
        <p:nvSpPr>
          <p:cNvPr id="18" name="矩形 259"/>
          <p:cNvSpPr>
            <a:spLocks noChangeArrowheads="1"/>
          </p:cNvSpPr>
          <p:nvPr/>
        </p:nvSpPr>
        <p:spPr bwMode="auto">
          <a:xfrm>
            <a:off x="2364977" y="3024063"/>
            <a:ext cx="7021634" cy="774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indent="0" algn="ctr" defTabSz="914400">
              <a:buNone/>
            </a:pPr>
            <a:r>
              <a:rPr lang="zh-CN" altLang="en-US" sz="5035" dirty="0">
                <a:solidFill>
                  <a:schemeClr val="bg1"/>
                </a:solidFill>
                <a:cs typeface="微软雅黑" panose="020B0503020204020204" pitchFamily="34" charset="-122"/>
                <a:sym typeface="+mn-ea"/>
              </a:rPr>
              <a:t>计算机系统结构</a:t>
            </a:r>
            <a:endParaRPr lang="zh-CN" altLang="en-US" sz="5035" b="1" cap="all" dirty="0">
              <a:solidFill>
                <a:schemeClr val="bg1"/>
              </a:solidFill>
              <a:cs typeface="微软雅黑" panose="020B0503020204020204" pitchFamily="34" charset="-122"/>
              <a:sym typeface="+mn-ea"/>
            </a:endParaRPr>
          </a:p>
        </p:txBody>
      </p:sp>
      <p:sp>
        <p:nvSpPr>
          <p:cNvPr id="21" name="矩形 259"/>
          <p:cNvSpPr>
            <a:spLocks noChangeArrowheads="1"/>
          </p:cNvSpPr>
          <p:nvPr/>
        </p:nvSpPr>
        <p:spPr bwMode="auto">
          <a:xfrm>
            <a:off x="3882590" y="4320207"/>
            <a:ext cx="3986407"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2000" dirty="0">
                <a:solidFill>
                  <a:schemeClr val="bg1"/>
                </a:solidFill>
                <a:latin typeface="楷体" panose="02010609060101010101" pitchFamily="49" charset="-122"/>
                <a:ea typeface="楷体" panose="02010609060101010101" pitchFamily="49" charset="-122"/>
                <a:cs typeface="Arial" panose="020B0604020202020204" pitchFamily="34" charset="0"/>
              </a:rPr>
              <a:t>吴艳霞 教授</a:t>
            </a:r>
            <a:endParaRPr lang="en-US" altLang="zh-CN" sz="2000" dirty="0">
              <a:solidFill>
                <a:schemeClr val="bg1"/>
              </a:solidFill>
              <a:latin typeface="楷体" panose="02010609060101010101" pitchFamily="49" charset="-122"/>
              <a:ea typeface="楷体" panose="02010609060101010101" pitchFamily="49" charset="-122"/>
              <a:cs typeface="Arial" panose="020B0604020202020204" pitchFamily="34" charset="0"/>
            </a:endParaRPr>
          </a:p>
          <a:p>
            <a:pPr algn="ctr">
              <a:buNone/>
            </a:pPr>
            <a:r>
              <a:rPr lang="zh-CN" altLang="en-US" sz="2000" dirty="0">
                <a:solidFill>
                  <a:schemeClr val="bg1"/>
                </a:solidFill>
                <a:latin typeface="楷体" panose="02010609060101010101" pitchFamily="49" charset="-122"/>
                <a:ea typeface="楷体" panose="02010609060101010101" pitchFamily="49" charset="-122"/>
                <a:cs typeface="Arial" panose="020B0604020202020204" pitchFamily="34" charset="0"/>
              </a:rPr>
              <a:t>计算机科学与技术学院</a:t>
            </a: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23870" y="875665"/>
            <a:ext cx="5618480" cy="168529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课程性质和任务</a:t>
            </a:r>
          </a:p>
        </p:txBody>
      </p:sp>
      <p:sp>
        <p:nvSpPr>
          <p:cNvPr id="3" name="TextBox 30"/>
          <p:cNvSpPr txBox="1"/>
          <p:nvPr/>
        </p:nvSpPr>
        <p:spPr>
          <a:xfrm>
            <a:off x="608058" y="1504579"/>
            <a:ext cx="10304145" cy="3471015"/>
          </a:xfrm>
          <a:prstGeom prst="rect">
            <a:avLst/>
          </a:prstGeom>
          <a:noFill/>
        </p:spPr>
        <p:txBody>
          <a:bodyPr wrap="square" rtlCol="0">
            <a:spAutoFit/>
          </a:bodyPr>
          <a:lstStyle/>
          <a:p>
            <a:pPr marL="273050" indent="-273050">
              <a:lnSpc>
                <a:spcPct val="12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课程性质</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FF0000"/>
                </a:solidFill>
                <a:latin typeface="Times New Roman" panose="02020603050405020304" pitchFamily="18" charset="0"/>
                <a:ea typeface="微软雅黑" panose="020B0503020204020204" pitchFamily="34" charset="-122"/>
              </a:rPr>
              <a:t>计算机科学与技术专业的一门必修的专业课</a:t>
            </a:r>
            <a:endParaRPr lang="en-US" altLang="zh-CN" sz="2000" dirty="0">
              <a:solidFill>
                <a:srgbClr val="FF0000"/>
              </a:solidFill>
              <a:latin typeface="Times New Roman" panose="02020603050405020304" pitchFamily="18" charset="0"/>
              <a:ea typeface="微软雅黑" panose="020B0503020204020204" pitchFamily="34" charset="-122"/>
            </a:endParaRPr>
          </a:p>
          <a:p>
            <a:pPr marL="730250" lvl="1" indent="-273050">
              <a:lnSpc>
                <a:spcPct val="120000"/>
              </a:lnSpc>
              <a:spcBef>
                <a:spcPts val="200"/>
              </a:spcBef>
              <a:spcAft>
                <a:spcPts val="200"/>
              </a:spcAft>
              <a:buSzPct val="70000"/>
              <a:buFont typeface="Wingdings" panose="05000000000000000000" pitchFamily="2" charset="2"/>
              <a:buChar char="l"/>
            </a:pPr>
            <a:endParaRPr lang="zh-CN" altLang="en-US" sz="2000" dirty="0">
              <a:solidFill>
                <a:srgbClr val="FF0000"/>
              </a:solidFill>
              <a:latin typeface="Times New Roman" panose="02020603050405020304" pitchFamily="18" charset="0"/>
              <a:ea typeface="微软雅黑" panose="020B0503020204020204" pitchFamily="34" charset="-122"/>
            </a:endParaRPr>
          </a:p>
          <a:p>
            <a:pPr marL="273050" indent="-273050">
              <a:lnSpc>
                <a:spcPct val="12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课程任务</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主要讲解计算机体系结构的发展，</a:t>
            </a:r>
            <a:r>
              <a:rPr lang="zh-CN" altLang="en-US" sz="2000" dirty="0">
                <a:solidFill>
                  <a:srgbClr val="0000CC"/>
                </a:solidFill>
                <a:latin typeface="Times New Roman" panose="02020603050405020304" pitchFamily="18" charset="0"/>
                <a:ea typeface="微软雅黑" panose="020B0503020204020204" pitchFamily="34" charset="-122"/>
              </a:rPr>
              <a:t>介绍</a:t>
            </a:r>
            <a:r>
              <a:rPr lang="zh-CN" altLang="en-US" sz="2000" dirty="0">
                <a:solidFill>
                  <a:schemeClr val="accent1"/>
                </a:solidFill>
                <a:latin typeface="Times New Roman" panose="02020603050405020304" pitchFamily="18" charset="0"/>
                <a:ea typeface="微软雅黑" panose="020B0503020204020204" pitchFamily="34" charset="-122"/>
              </a:rPr>
              <a:t>国内外计算机体系结构方面比较成熟的研究成果和关键技术</a:t>
            </a:r>
            <a:endParaRPr lang="zh-CN" altLang="en-US" sz="2400" dirty="0">
              <a:solidFill>
                <a:schemeClr val="accent1"/>
              </a:solidFill>
              <a:latin typeface="Times New Roman" panose="02020603050405020304" pitchFamily="18" charset="0"/>
              <a:ea typeface="微软雅黑" panose="020B0503020204020204" pitchFamily="34" charset="-122"/>
            </a:endParaRP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0000CC"/>
                </a:solidFill>
                <a:latin typeface="Times New Roman" panose="02020603050405020304" pitchFamily="18" charset="0"/>
                <a:ea typeface="微软雅黑" panose="020B0503020204020204" pitchFamily="34" charset="-122"/>
              </a:rPr>
              <a:t>了解</a:t>
            </a:r>
            <a:r>
              <a:rPr lang="zh-CN" altLang="en-US" sz="2000" dirty="0">
                <a:solidFill>
                  <a:schemeClr val="accent1"/>
                </a:solidFill>
                <a:latin typeface="Times New Roman" panose="02020603050405020304" pitchFamily="18" charset="0"/>
                <a:ea typeface="微软雅黑" panose="020B0503020204020204" pitchFamily="34" charset="-122"/>
              </a:rPr>
              <a:t>计算机系统结构的新理论，新方法，和新趋势</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0000CC"/>
                </a:solidFill>
                <a:latin typeface="Times New Roman" panose="02020603050405020304" pitchFamily="18" charset="0"/>
                <a:ea typeface="微软雅黑" panose="020B0503020204020204" pitchFamily="34" charset="-122"/>
              </a:rPr>
              <a:t>系统地掌握</a:t>
            </a:r>
            <a:r>
              <a:rPr lang="zh-CN" altLang="en-US" sz="2000" dirty="0">
                <a:solidFill>
                  <a:schemeClr val="accent1"/>
                </a:solidFill>
                <a:latin typeface="Times New Roman" panose="02020603050405020304" pitchFamily="18" charset="0"/>
                <a:ea typeface="微软雅黑" panose="020B0503020204020204" pitchFamily="34" charset="-122"/>
              </a:rPr>
              <a:t>计算机系统结构的概念、基本理论、基本结构和分析方法</a:t>
            </a: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8"/>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课程性质和任务</a:t>
            </a:r>
          </a:p>
        </p:txBody>
      </p:sp>
      <p:sp>
        <p:nvSpPr>
          <p:cNvPr id="3" name="TextBox 30"/>
          <p:cNvSpPr txBox="1"/>
          <p:nvPr/>
        </p:nvSpPr>
        <p:spPr>
          <a:xfrm>
            <a:off x="668655" y="1054735"/>
            <a:ext cx="10304145" cy="3050387"/>
          </a:xfrm>
          <a:prstGeom prst="rect">
            <a:avLst/>
          </a:prstGeom>
          <a:noFill/>
        </p:spPr>
        <p:txBody>
          <a:bodyPr wrap="square" rtlCol="0">
            <a:spAutoFit/>
          </a:bodyPr>
          <a:lstStyle/>
          <a:p>
            <a:pPr marL="273050" indent="-273050">
              <a:lnSpc>
                <a:spcPct val="12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课程性质</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FF0000"/>
                </a:solidFill>
                <a:latin typeface="Times New Roman" panose="02020603050405020304" pitchFamily="18" charset="0"/>
                <a:ea typeface="微软雅黑" panose="020B0503020204020204" pitchFamily="34" charset="-122"/>
              </a:rPr>
              <a:t>计算机科学与技术专业的一门必修的专业课</a:t>
            </a:r>
          </a:p>
          <a:p>
            <a:pPr marL="273050" indent="-273050">
              <a:lnSpc>
                <a:spcPct val="12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课程任务</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主要讲解计算机体系结构的发展，</a:t>
            </a:r>
            <a:r>
              <a:rPr lang="zh-CN" altLang="en-US" sz="2000" dirty="0">
                <a:solidFill>
                  <a:schemeClr val="tx1"/>
                </a:solidFill>
                <a:latin typeface="Times New Roman" panose="02020603050405020304" pitchFamily="18" charset="0"/>
                <a:ea typeface="微软雅黑" panose="020B0503020204020204" pitchFamily="34" charset="-122"/>
              </a:rPr>
              <a:t>介绍国</a:t>
            </a:r>
            <a:r>
              <a:rPr lang="zh-CN" altLang="en-US" sz="2000" dirty="0">
                <a:solidFill>
                  <a:schemeClr val="accent1"/>
                </a:solidFill>
                <a:latin typeface="Times New Roman" panose="02020603050405020304" pitchFamily="18" charset="0"/>
                <a:ea typeface="微软雅黑" panose="020B0503020204020204" pitchFamily="34" charset="-122"/>
              </a:rPr>
              <a:t>内外计算机体系结构方面比较</a:t>
            </a:r>
            <a:r>
              <a:rPr lang="zh-CN" altLang="en-US" sz="2000" dirty="0">
                <a:solidFill>
                  <a:srgbClr val="D53E25"/>
                </a:solidFill>
                <a:latin typeface="Times New Roman" panose="02020603050405020304" pitchFamily="18" charset="0"/>
                <a:ea typeface="微软雅黑" panose="020B0503020204020204" pitchFamily="34" charset="-122"/>
              </a:rPr>
              <a:t>成熟</a:t>
            </a:r>
            <a:r>
              <a:rPr lang="zh-CN" altLang="en-US" sz="2000" dirty="0">
                <a:solidFill>
                  <a:schemeClr val="accent1"/>
                </a:solidFill>
                <a:latin typeface="Times New Roman" panose="02020603050405020304" pitchFamily="18" charset="0"/>
                <a:ea typeface="微软雅黑" panose="020B0503020204020204" pitchFamily="34" charset="-122"/>
              </a:rPr>
              <a:t>的研究成果和</a:t>
            </a:r>
            <a:r>
              <a:rPr lang="zh-CN" altLang="en-US" sz="2000" dirty="0">
                <a:solidFill>
                  <a:srgbClr val="D53E25"/>
                </a:solidFill>
                <a:latin typeface="Times New Roman" panose="02020603050405020304" pitchFamily="18" charset="0"/>
                <a:ea typeface="微软雅黑" panose="020B0503020204020204" pitchFamily="34" charset="-122"/>
              </a:rPr>
              <a:t>关键</a:t>
            </a:r>
            <a:r>
              <a:rPr lang="zh-CN" altLang="en-US" sz="2000" dirty="0">
                <a:solidFill>
                  <a:schemeClr val="accent1"/>
                </a:solidFill>
                <a:latin typeface="Times New Roman" panose="02020603050405020304" pitchFamily="18" charset="0"/>
                <a:ea typeface="微软雅黑" panose="020B0503020204020204" pitchFamily="34" charset="-122"/>
              </a:rPr>
              <a:t>技术</a:t>
            </a:r>
            <a:endParaRPr lang="zh-CN" altLang="en-US" sz="2400" dirty="0">
              <a:solidFill>
                <a:schemeClr val="accent1"/>
              </a:solidFill>
              <a:latin typeface="Times New Roman" panose="02020603050405020304" pitchFamily="18" charset="0"/>
              <a:ea typeface="微软雅黑" panose="020B0503020204020204" pitchFamily="34" charset="-122"/>
            </a:endParaRP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tx1"/>
                </a:solidFill>
                <a:latin typeface="Times New Roman" panose="02020603050405020304" pitchFamily="18" charset="0"/>
                <a:ea typeface="微软雅黑" panose="020B0503020204020204" pitchFamily="34" charset="-122"/>
              </a:rPr>
              <a:t>了解计算</a:t>
            </a:r>
            <a:r>
              <a:rPr lang="zh-CN" altLang="en-US" sz="2000" dirty="0">
                <a:solidFill>
                  <a:schemeClr val="accent1"/>
                </a:solidFill>
                <a:latin typeface="Times New Roman" panose="02020603050405020304" pitchFamily="18" charset="0"/>
                <a:ea typeface="微软雅黑" panose="020B0503020204020204" pitchFamily="34" charset="-122"/>
              </a:rPr>
              <a:t>机系统结构的新理论，新方法，和新趋势</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tx1"/>
                </a:solidFill>
                <a:latin typeface="Times New Roman" panose="02020603050405020304" pitchFamily="18" charset="0"/>
                <a:ea typeface="微软雅黑" panose="020B0503020204020204" pitchFamily="34" charset="-122"/>
              </a:rPr>
              <a:t>系统地掌握计</a:t>
            </a:r>
            <a:r>
              <a:rPr lang="zh-CN" altLang="en-US" sz="2000" dirty="0">
                <a:solidFill>
                  <a:schemeClr val="accent1"/>
                </a:solidFill>
                <a:latin typeface="Times New Roman" panose="02020603050405020304" pitchFamily="18" charset="0"/>
                <a:ea typeface="微软雅黑" panose="020B0503020204020204" pitchFamily="34" charset="-122"/>
              </a:rPr>
              <a:t>算机系统结构的概念、</a:t>
            </a:r>
            <a:r>
              <a:rPr lang="zh-CN" altLang="en-US" sz="2000" dirty="0">
                <a:solidFill>
                  <a:srgbClr val="D53E25"/>
                </a:solidFill>
                <a:latin typeface="Times New Roman" panose="02020603050405020304" pitchFamily="18" charset="0"/>
                <a:ea typeface="微软雅黑" panose="020B0503020204020204" pitchFamily="34" charset="-122"/>
              </a:rPr>
              <a:t>基本</a:t>
            </a:r>
            <a:r>
              <a:rPr lang="zh-CN" altLang="en-US" sz="2000" dirty="0">
                <a:solidFill>
                  <a:schemeClr val="accent1"/>
                </a:solidFill>
                <a:latin typeface="Times New Roman" panose="02020603050405020304" pitchFamily="18" charset="0"/>
                <a:ea typeface="微软雅黑" panose="020B0503020204020204" pitchFamily="34" charset="-122"/>
              </a:rPr>
              <a:t>理论、</a:t>
            </a:r>
            <a:r>
              <a:rPr lang="zh-CN" altLang="en-US" sz="2000" dirty="0">
                <a:solidFill>
                  <a:srgbClr val="D53E25"/>
                </a:solidFill>
                <a:latin typeface="Times New Roman" panose="02020603050405020304" pitchFamily="18" charset="0"/>
                <a:ea typeface="微软雅黑" panose="020B0503020204020204" pitchFamily="34" charset="-122"/>
              </a:rPr>
              <a:t>基本</a:t>
            </a:r>
            <a:r>
              <a:rPr lang="zh-CN" altLang="en-US" sz="2000" dirty="0">
                <a:solidFill>
                  <a:schemeClr val="accent1"/>
                </a:solidFill>
                <a:latin typeface="Times New Roman" panose="02020603050405020304" pitchFamily="18" charset="0"/>
                <a:ea typeface="微软雅黑" panose="020B0503020204020204" pitchFamily="34" charset="-122"/>
              </a:rPr>
              <a:t>结构和分析方法</a:t>
            </a:r>
          </a:p>
        </p:txBody>
      </p:sp>
      <p:grpSp>
        <p:nvGrpSpPr>
          <p:cNvPr id="5" name="Group 7"/>
          <p:cNvGrpSpPr/>
          <p:nvPr/>
        </p:nvGrpSpPr>
        <p:grpSpPr>
          <a:xfrm>
            <a:off x="4389301" y="4805521"/>
            <a:ext cx="3448050" cy="1239837"/>
            <a:chOff x="1782" y="3353"/>
            <a:chExt cx="2172" cy="781"/>
          </a:xfrm>
          <a:solidFill>
            <a:srgbClr val="0A97A6"/>
          </a:solidFill>
        </p:grpSpPr>
        <p:sp>
          <p:nvSpPr>
            <p:cNvPr id="6" name="AutoShape 4"/>
            <p:cNvSpPr>
              <a:spLocks noChangeArrowheads="1"/>
            </p:cNvSpPr>
            <p:nvPr>
              <p:custDataLst>
                <p:tags r:id="rId4"/>
              </p:custDataLst>
            </p:nvPr>
          </p:nvSpPr>
          <p:spPr bwMode="gray">
            <a:xfrm>
              <a:off x="1782" y="3353"/>
              <a:ext cx="2172" cy="781"/>
            </a:xfrm>
            <a:prstGeom prst="can">
              <a:avLst>
                <a:gd name="adj" fmla="val 50000"/>
              </a:avLst>
            </a:prstGeom>
            <a:grpFill/>
            <a:ln>
              <a:noFill/>
            </a:ln>
            <a:effectLst/>
          </p:spPr>
          <p:txBody>
            <a:bodyPr wrap="none" anchor="ctr"/>
            <a:lstStyle/>
            <a:p>
              <a:pPr marL="0" marR="0" lvl="0" indent="0" algn="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Times New Roman" panose="02020603050405020304" pitchFamily="18" charset="0"/>
                <a:ea typeface="黑体" panose="02010609060101010101" charset="-122"/>
                <a:cs typeface="+mn-cs"/>
              </a:endParaRPr>
            </a:p>
          </p:txBody>
        </p:sp>
        <p:sp>
          <p:nvSpPr>
            <p:cNvPr id="7" name="Rectangle 5"/>
            <p:cNvSpPr/>
            <p:nvPr>
              <p:custDataLst>
                <p:tags r:id="rId5"/>
              </p:custDataLst>
            </p:nvPr>
          </p:nvSpPr>
          <p:spPr>
            <a:xfrm>
              <a:off x="2366" y="3798"/>
              <a:ext cx="1030" cy="288"/>
            </a:xfrm>
            <a:prstGeom prst="rect">
              <a:avLst/>
            </a:prstGeom>
            <a:grpFill/>
            <a:ln w="9525">
              <a:noFill/>
            </a:ln>
          </p:spPr>
          <p:txBody>
            <a:bodyPr anchor="t" anchorCtr="0">
              <a:spAutoFit/>
            </a:bodyPr>
            <a:lstStyle/>
            <a:p>
              <a:pPr algn="ctr" eaLnBrk="0" hangingPunct="0">
                <a:buClrTx/>
                <a:buFontTx/>
              </a:pPr>
              <a:r>
                <a:rPr lang="zh-CN" altLang="en-US" sz="2400" b="1" dirty="0">
                  <a:solidFill>
                    <a:srgbClr val="FFFFFF"/>
                  </a:solidFill>
                  <a:latin typeface="宋体" panose="02010600030101010101" pitchFamily="2" charset="-122"/>
                  <a:ea typeface="宋体" panose="02010600030101010101" pitchFamily="2" charset="-122"/>
                </a:rPr>
                <a:t>基 础</a:t>
              </a: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edg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11"/>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课程性质和任务</a:t>
            </a:r>
          </a:p>
        </p:txBody>
      </p:sp>
      <p:sp>
        <p:nvSpPr>
          <p:cNvPr id="3" name="TextBox 30"/>
          <p:cNvSpPr txBox="1"/>
          <p:nvPr/>
        </p:nvSpPr>
        <p:spPr>
          <a:xfrm>
            <a:off x="668655" y="1054735"/>
            <a:ext cx="10304145" cy="3050387"/>
          </a:xfrm>
          <a:prstGeom prst="rect">
            <a:avLst/>
          </a:prstGeom>
          <a:noFill/>
        </p:spPr>
        <p:txBody>
          <a:bodyPr wrap="square" rtlCol="0">
            <a:spAutoFit/>
          </a:bodyPr>
          <a:lstStyle/>
          <a:p>
            <a:pPr marL="273050" indent="-273050">
              <a:lnSpc>
                <a:spcPct val="12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课程性质</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FF0000"/>
                </a:solidFill>
                <a:latin typeface="Times New Roman" panose="02020603050405020304" pitchFamily="18" charset="0"/>
                <a:ea typeface="微软雅黑" panose="020B0503020204020204" pitchFamily="34" charset="-122"/>
              </a:rPr>
              <a:t>计算机科学与技术专业的一门必修的专业课</a:t>
            </a:r>
          </a:p>
          <a:p>
            <a:pPr marL="273050" indent="-273050">
              <a:lnSpc>
                <a:spcPct val="12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课程任务</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主要讲解计算机体系结构的发展，</a:t>
            </a:r>
            <a:r>
              <a:rPr lang="zh-CN" altLang="en-US" sz="2000" dirty="0">
                <a:solidFill>
                  <a:schemeClr val="tx1"/>
                </a:solidFill>
                <a:latin typeface="Times New Roman" panose="02020603050405020304" pitchFamily="18" charset="0"/>
                <a:ea typeface="微软雅黑" panose="020B0503020204020204" pitchFamily="34" charset="-122"/>
              </a:rPr>
              <a:t>介绍国</a:t>
            </a:r>
            <a:r>
              <a:rPr lang="zh-CN" altLang="en-US" sz="2000" dirty="0">
                <a:solidFill>
                  <a:schemeClr val="accent1"/>
                </a:solidFill>
                <a:latin typeface="Times New Roman" panose="02020603050405020304" pitchFamily="18" charset="0"/>
                <a:ea typeface="微软雅黑" panose="020B0503020204020204" pitchFamily="34" charset="-122"/>
              </a:rPr>
              <a:t>内外计算机体系结构方面比较</a:t>
            </a:r>
            <a:r>
              <a:rPr lang="zh-CN" altLang="en-US" sz="2000" dirty="0">
                <a:solidFill>
                  <a:srgbClr val="7030A0"/>
                </a:solidFill>
                <a:latin typeface="Times New Roman" panose="02020603050405020304" pitchFamily="18" charset="0"/>
                <a:ea typeface="微软雅黑" panose="020B0503020204020204" pitchFamily="34" charset="-122"/>
              </a:rPr>
              <a:t>成熟</a:t>
            </a:r>
            <a:r>
              <a:rPr lang="zh-CN" altLang="en-US" sz="2000" dirty="0">
                <a:solidFill>
                  <a:schemeClr val="accent1"/>
                </a:solidFill>
                <a:latin typeface="Times New Roman" panose="02020603050405020304" pitchFamily="18" charset="0"/>
                <a:ea typeface="微软雅黑" panose="020B0503020204020204" pitchFamily="34" charset="-122"/>
              </a:rPr>
              <a:t>的研究成果和</a:t>
            </a:r>
            <a:r>
              <a:rPr lang="zh-CN" altLang="en-US" sz="2000" dirty="0">
                <a:solidFill>
                  <a:srgbClr val="7030A0"/>
                </a:solidFill>
                <a:latin typeface="Times New Roman" panose="02020603050405020304" pitchFamily="18" charset="0"/>
                <a:ea typeface="微软雅黑" panose="020B0503020204020204" pitchFamily="34" charset="-122"/>
              </a:rPr>
              <a:t>关键</a:t>
            </a:r>
            <a:r>
              <a:rPr lang="zh-CN" altLang="en-US" sz="2000" dirty="0">
                <a:solidFill>
                  <a:schemeClr val="accent1"/>
                </a:solidFill>
                <a:latin typeface="Times New Roman" panose="02020603050405020304" pitchFamily="18" charset="0"/>
                <a:ea typeface="微软雅黑" panose="020B0503020204020204" pitchFamily="34" charset="-122"/>
              </a:rPr>
              <a:t>技术</a:t>
            </a:r>
            <a:endParaRPr lang="zh-CN" altLang="en-US" sz="2400" dirty="0">
              <a:solidFill>
                <a:schemeClr val="accent1"/>
              </a:solidFill>
              <a:latin typeface="Times New Roman" panose="02020603050405020304" pitchFamily="18" charset="0"/>
              <a:ea typeface="微软雅黑" panose="020B0503020204020204" pitchFamily="34" charset="-122"/>
            </a:endParaRP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tx1"/>
                </a:solidFill>
                <a:latin typeface="Times New Roman" panose="02020603050405020304" pitchFamily="18" charset="0"/>
                <a:ea typeface="微软雅黑" panose="020B0503020204020204" pitchFamily="34" charset="-122"/>
              </a:rPr>
              <a:t>了解计算</a:t>
            </a:r>
            <a:r>
              <a:rPr lang="zh-CN" altLang="en-US" sz="2000" dirty="0">
                <a:solidFill>
                  <a:schemeClr val="accent1"/>
                </a:solidFill>
                <a:latin typeface="Times New Roman" panose="02020603050405020304" pitchFamily="18" charset="0"/>
                <a:ea typeface="微软雅黑" panose="020B0503020204020204" pitchFamily="34" charset="-122"/>
              </a:rPr>
              <a:t>机系统结构的</a:t>
            </a:r>
            <a:r>
              <a:rPr lang="zh-CN" altLang="en-US" sz="2000" dirty="0">
                <a:solidFill>
                  <a:srgbClr val="D53E25"/>
                </a:solidFill>
                <a:latin typeface="Times New Roman" panose="02020603050405020304" pitchFamily="18" charset="0"/>
                <a:ea typeface="微软雅黑" panose="020B0503020204020204" pitchFamily="34" charset="-122"/>
              </a:rPr>
              <a:t>新</a:t>
            </a:r>
            <a:r>
              <a:rPr lang="zh-CN" altLang="en-US" sz="2000" dirty="0">
                <a:solidFill>
                  <a:schemeClr val="accent1"/>
                </a:solidFill>
                <a:latin typeface="Times New Roman" panose="02020603050405020304" pitchFamily="18" charset="0"/>
                <a:ea typeface="微软雅黑" panose="020B0503020204020204" pitchFamily="34" charset="-122"/>
              </a:rPr>
              <a:t>理论，</a:t>
            </a:r>
            <a:r>
              <a:rPr lang="zh-CN" altLang="en-US" sz="2000" dirty="0">
                <a:solidFill>
                  <a:srgbClr val="D53E25"/>
                </a:solidFill>
                <a:latin typeface="Times New Roman" panose="02020603050405020304" pitchFamily="18" charset="0"/>
                <a:ea typeface="微软雅黑" panose="020B0503020204020204" pitchFamily="34" charset="-122"/>
              </a:rPr>
              <a:t>新</a:t>
            </a:r>
            <a:r>
              <a:rPr lang="zh-CN" altLang="en-US" sz="2000" dirty="0">
                <a:solidFill>
                  <a:schemeClr val="accent1"/>
                </a:solidFill>
                <a:latin typeface="Times New Roman" panose="02020603050405020304" pitchFamily="18" charset="0"/>
                <a:ea typeface="微软雅黑" panose="020B0503020204020204" pitchFamily="34" charset="-122"/>
              </a:rPr>
              <a:t>方法，和</a:t>
            </a:r>
            <a:r>
              <a:rPr lang="zh-CN" altLang="en-US" sz="2000" dirty="0">
                <a:solidFill>
                  <a:srgbClr val="D53E25"/>
                </a:solidFill>
                <a:latin typeface="Times New Roman" panose="02020603050405020304" pitchFamily="18" charset="0"/>
                <a:ea typeface="微软雅黑" panose="020B0503020204020204" pitchFamily="34" charset="-122"/>
              </a:rPr>
              <a:t>新</a:t>
            </a:r>
            <a:r>
              <a:rPr lang="zh-CN" altLang="en-US" sz="2000" dirty="0">
                <a:solidFill>
                  <a:schemeClr val="accent1"/>
                </a:solidFill>
                <a:latin typeface="Times New Roman" panose="02020603050405020304" pitchFamily="18" charset="0"/>
                <a:ea typeface="微软雅黑" panose="020B0503020204020204" pitchFamily="34" charset="-122"/>
              </a:rPr>
              <a:t>趋势</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tx1"/>
                </a:solidFill>
                <a:latin typeface="Times New Roman" panose="02020603050405020304" pitchFamily="18" charset="0"/>
                <a:ea typeface="微软雅黑" panose="020B0503020204020204" pitchFamily="34" charset="-122"/>
              </a:rPr>
              <a:t>系统地掌握计</a:t>
            </a:r>
            <a:r>
              <a:rPr lang="zh-CN" altLang="en-US" sz="2000" dirty="0">
                <a:solidFill>
                  <a:schemeClr val="accent1"/>
                </a:solidFill>
                <a:latin typeface="Times New Roman" panose="02020603050405020304" pitchFamily="18" charset="0"/>
                <a:ea typeface="微软雅黑" panose="020B0503020204020204" pitchFamily="34" charset="-122"/>
              </a:rPr>
              <a:t>算机系统结构的概念、</a:t>
            </a:r>
            <a:r>
              <a:rPr lang="zh-CN" altLang="en-US" sz="2000" dirty="0">
                <a:solidFill>
                  <a:srgbClr val="7030A0"/>
                </a:solidFill>
                <a:latin typeface="Times New Roman" panose="02020603050405020304" pitchFamily="18" charset="0"/>
                <a:ea typeface="微软雅黑" panose="020B0503020204020204" pitchFamily="34" charset="-122"/>
              </a:rPr>
              <a:t>基本</a:t>
            </a:r>
            <a:r>
              <a:rPr lang="zh-CN" altLang="en-US" sz="2000" dirty="0">
                <a:solidFill>
                  <a:schemeClr val="accent1"/>
                </a:solidFill>
                <a:latin typeface="Times New Roman" panose="02020603050405020304" pitchFamily="18" charset="0"/>
                <a:ea typeface="微软雅黑" panose="020B0503020204020204" pitchFamily="34" charset="-122"/>
              </a:rPr>
              <a:t>理论、</a:t>
            </a:r>
            <a:r>
              <a:rPr lang="zh-CN" altLang="en-US" sz="2000" dirty="0">
                <a:solidFill>
                  <a:srgbClr val="7030A0"/>
                </a:solidFill>
                <a:latin typeface="Times New Roman" panose="02020603050405020304" pitchFamily="18" charset="0"/>
                <a:ea typeface="微软雅黑" panose="020B0503020204020204" pitchFamily="34" charset="-122"/>
              </a:rPr>
              <a:t>基本</a:t>
            </a:r>
            <a:r>
              <a:rPr lang="zh-CN" altLang="en-US" sz="2000" dirty="0">
                <a:solidFill>
                  <a:schemeClr val="accent1"/>
                </a:solidFill>
                <a:latin typeface="Times New Roman" panose="02020603050405020304" pitchFamily="18" charset="0"/>
                <a:ea typeface="微软雅黑" panose="020B0503020204020204" pitchFamily="34" charset="-122"/>
              </a:rPr>
              <a:t>结构和分析方法</a:t>
            </a:r>
          </a:p>
        </p:txBody>
      </p:sp>
      <p:grpSp>
        <p:nvGrpSpPr>
          <p:cNvPr id="5" name="Group 4"/>
          <p:cNvGrpSpPr/>
          <p:nvPr/>
        </p:nvGrpSpPr>
        <p:grpSpPr>
          <a:xfrm>
            <a:off x="4113530" y="4971653"/>
            <a:ext cx="3448050" cy="1239837"/>
            <a:chOff x="1782" y="3353"/>
            <a:chExt cx="2172" cy="781"/>
          </a:xfrm>
          <a:solidFill>
            <a:srgbClr val="0A97A6"/>
          </a:solidFill>
        </p:grpSpPr>
        <p:sp>
          <p:nvSpPr>
            <p:cNvPr id="6" name="AutoShape 5"/>
            <p:cNvSpPr>
              <a:spLocks noChangeArrowheads="1"/>
            </p:cNvSpPr>
            <p:nvPr>
              <p:custDataLst>
                <p:tags r:id="rId7"/>
              </p:custDataLst>
            </p:nvPr>
          </p:nvSpPr>
          <p:spPr bwMode="gray">
            <a:xfrm>
              <a:off x="1782" y="3353"/>
              <a:ext cx="2172" cy="781"/>
            </a:xfrm>
            <a:prstGeom prst="can">
              <a:avLst>
                <a:gd name="adj" fmla="val 50000"/>
              </a:avLst>
            </a:prstGeom>
            <a:grpFill/>
            <a:ln>
              <a:noFill/>
            </a:ln>
            <a:effectLst/>
          </p:spPr>
          <p:txBody>
            <a:bodyPr wrap="none" anchor="ctr"/>
            <a:lstStyle/>
            <a:p>
              <a:pPr marL="0" marR="0" lvl="0" indent="0" algn="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Times New Roman" panose="02020603050405020304" pitchFamily="18" charset="0"/>
                <a:ea typeface="黑体" panose="02010609060101010101" charset="-122"/>
                <a:cs typeface="+mn-cs"/>
              </a:endParaRPr>
            </a:p>
          </p:txBody>
        </p:sp>
        <p:sp>
          <p:nvSpPr>
            <p:cNvPr id="7" name="Rectangle 6"/>
            <p:cNvSpPr/>
            <p:nvPr>
              <p:custDataLst>
                <p:tags r:id="rId8"/>
              </p:custDataLst>
            </p:nvPr>
          </p:nvSpPr>
          <p:spPr>
            <a:xfrm>
              <a:off x="2366" y="3798"/>
              <a:ext cx="1030" cy="288"/>
            </a:xfrm>
            <a:prstGeom prst="rect">
              <a:avLst/>
            </a:prstGeom>
            <a:grpFill/>
            <a:ln w="9525">
              <a:noFill/>
            </a:ln>
          </p:spPr>
          <p:txBody>
            <a:bodyPr anchor="t" anchorCtr="0">
              <a:spAutoFit/>
            </a:bodyPr>
            <a:lstStyle/>
            <a:p>
              <a:pPr algn="ctr" eaLnBrk="0" hangingPunct="0">
                <a:buClrTx/>
                <a:buFontTx/>
              </a:pPr>
              <a:r>
                <a:rPr lang="zh-CN" altLang="en-US" sz="2400" b="1" dirty="0">
                  <a:solidFill>
                    <a:srgbClr val="FFFFFF"/>
                  </a:solidFill>
                  <a:latin typeface="宋体" panose="02010600030101010101" pitchFamily="2" charset="-122"/>
                  <a:ea typeface="宋体" panose="02010600030101010101" pitchFamily="2" charset="-122"/>
                </a:rPr>
                <a:t>基 础</a:t>
              </a:r>
            </a:p>
          </p:txBody>
        </p:sp>
      </p:grpSp>
      <p:grpSp>
        <p:nvGrpSpPr>
          <p:cNvPr id="8" name="Group 7"/>
          <p:cNvGrpSpPr/>
          <p:nvPr/>
        </p:nvGrpSpPr>
        <p:grpSpPr>
          <a:xfrm>
            <a:off x="4432618" y="4392215"/>
            <a:ext cx="2860675" cy="1062038"/>
            <a:chOff x="394" y="2571"/>
            <a:chExt cx="2347" cy="871"/>
          </a:xfrm>
        </p:grpSpPr>
        <p:sp>
          <p:nvSpPr>
            <p:cNvPr id="9" name="AutoShape 8"/>
            <p:cNvSpPr/>
            <p:nvPr>
              <p:custDataLst>
                <p:tags r:id="rId5"/>
              </p:custDataLst>
            </p:nvPr>
          </p:nvSpPr>
          <p:spPr>
            <a:xfrm>
              <a:off x="394" y="2571"/>
              <a:ext cx="2347" cy="871"/>
            </a:xfrm>
            <a:prstGeom prst="can">
              <a:avLst>
                <a:gd name="adj" fmla="val 50000"/>
              </a:avLst>
            </a:prstGeom>
            <a:solidFill>
              <a:srgbClr val="339966"/>
            </a:solidFill>
            <a:ln w="9525">
              <a:noFill/>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10" name="Oval 9"/>
            <p:cNvSpPr/>
            <p:nvPr>
              <p:custDataLst>
                <p:tags r:id="rId6"/>
              </p:custDataLst>
            </p:nvPr>
          </p:nvSpPr>
          <p:spPr>
            <a:xfrm>
              <a:off x="394" y="2576"/>
              <a:ext cx="2347" cy="431"/>
            </a:xfrm>
            <a:prstGeom prst="ellipse">
              <a:avLst/>
            </a:prstGeom>
            <a:solidFill>
              <a:srgbClr val="339966">
                <a:alpha val="56862"/>
              </a:srgbClr>
            </a:solidFill>
            <a:ln w="9525">
              <a:noFill/>
            </a:ln>
          </p:spPr>
          <p:txBody>
            <a:bodyPr wrap="none" anchor="ctr" anchorCtr="0"/>
            <a:lstStyle/>
            <a:p>
              <a:pPr algn="r" eaLnBrk="0" hangingPunct="0">
                <a:buClrTx/>
                <a:buFontTx/>
              </a:pPr>
              <a:endParaRPr lang="zh-CN" altLang="en-US" dirty="0">
                <a:latin typeface="Times New Roman" panose="02020603050405020304" pitchFamily="18" charset="0"/>
              </a:endParaRPr>
            </a:p>
          </p:txBody>
        </p:sp>
      </p:grpSp>
      <p:sp>
        <p:nvSpPr>
          <p:cNvPr id="12" name="Rectangle 10"/>
          <p:cNvSpPr/>
          <p:nvPr>
            <p:custDataLst>
              <p:tags r:id="rId4"/>
            </p:custDataLst>
          </p:nvPr>
        </p:nvSpPr>
        <p:spPr>
          <a:xfrm>
            <a:off x="5073968" y="4919265"/>
            <a:ext cx="1635125" cy="457200"/>
          </a:xfrm>
          <a:prstGeom prst="rect">
            <a:avLst/>
          </a:prstGeom>
          <a:noFill/>
          <a:ln w="9525">
            <a:noFill/>
          </a:ln>
        </p:spPr>
        <p:txBody>
          <a:bodyPr anchor="t" anchorCtr="0">
            <a:spAutoFit/>
          </a:bodyPr>
          <a:lstStyle/>
          <a:p>
            <a:pPr algn="ctr" eaLnBrk="0" hangingPunct="0">
              <a:buClrTx/>
              <a:buFontTx/>
            </a:pPr>
            <a:r>
              <a:rPr lang="zh-CN" altLang="en-US" sz="2400" b="1" dirty="0">
                <a:solidFill>
                  <a:srgbClr val="FFFFFF"/>
                </a:solidFill>
                <a:latin typeface="Arial" panose="020B0604020202020204" pitchFamily="34" charset="0"/>
                <a:ea typeface="宋体" panose="02010600030101010101" pitchFamily="2" charset="-122"/>
              </a:rPr>
              <a:t>新</a:t>
            </a: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16"/>
          <a:stretch>
            <a:fillRect/>
          </a:stretch>
        </p:blipFill>
        <p:spPr>
          <a:xfrm>
            <a:off x="9216390" y="201295"/>
            <a:ext cx="1895475" cy="485775"/>
          </a:xfrm>
          <a:prstGeom prst="rect">
            <a:avLst/>
          </a:prstGeom>
        </p:spPr>
      </p:pic>
      <p:sp>
        <p:nvSpPr>
          <p:cNvPr id="4" name="文本框 6"/>
          <p:cNvSpPr txBox="1"/>
          <p:nvPr>
            <p:custDataLst>
              <p:tags r:id="rId2"/>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课程讲什么</a:t>
            </a:r>
          </a:p>
        </p:txBody>
      </p:sp>
      <p:graphicFrame>
        <p:nvGraphicFramePr>
          <p:cNvPr id="3" name="Object 2"/>
          <p:cNvGraphicFramePr>
            <a:graphicFrameLocks noChangeAspect="1"/>
          </p:cNvGraphicFramePr>
          <p:nvPr>
            <p:custDataLst>
              <p:tags r:id="rId3"/>
            </p:custDataLst>
          </p:nvPr>
        </p:nvGraphicFramePr>
        <p:xfrm>
          <a:off x="2879725" y="824230"/>
          <a:ext cx="6554470" cy="5667375"/>
        </p:xfrm>
        <a:graphic>
          <a:graphicData uri="http://schemas.openxmlformats.org/presentationml/2006/ole">
            <mc:AlternateContent xmlns:mc="http://schemas.openxmlformats.org/markup-compatibility/2006">
              <mc:Choice xmlns:v="urn:schemas-microsoft-com:vml" Requires="v">
                <p:oleObj r:id="rId17" imgW="6265545" imgH="5418455" progId="Visio.Drawing.11">
                  <p:embed/>
                </p:oleObj>
              </mc:Choice>
              <mc:Fallback>
                <p:oleObj r:id="rId17" imgW="6265545" imgH="5418455" progId="Visio.Drawing.11">
                  <p:embed/>
                  <p:pic>
                    <p:nvPicPr>
                      <p:cNvPr id="0" name="Object 2"/>
                      <p:cNvPicPr/>
                      <p:nvPr/>
                    </p:nvPicPr>
                    <p:blipFill>
                      <a:blip r:embed="rId18"/>
                      <a:stretch>
                        <a:fillRect/>
                      </a:stretch>
                    </p:blipFill>
                    <p:spPr>
                      <a:xfrm>
                        <a:off x="2879725" y="824230"/>
                        <a:ext cx="6554470" cy="5667375"/>
                      </a:xfrm>
                      <a:prstGeom prst="rect">
                        <a:avLst/>
                      </a:prstGeom>
                      <a:noFill/>
                      <a:ln w="38100">
                        <a:noFill/>
                        <a:miter/>
                      </a:ln>
                    </p:spPr>
                  </p:pic>
                </p:oleObj>
              </mc:Fallback>
            </mc:AlternateContent>
          </a:graphicData>
        </a:graphic>
      </p:graphicFrame>
      <p:sp>
        <p:nvSpPr>
          <p:cNvPr id="2" name="Line 5"/>
          <p:cNvSpPr/>
          <p:nvPr>
            <p:custDataLst>
              <p:tags r:id="rId4"/>
            </p:custDataLst>
          </p:nvPr>
        </p:nvSpPr>
        <p:spPr>
          <a:xfrm>
            <a:off x="3701733" y="3264218"/>
            <a:ext cx="5710237" cy="17462"/>
          </a:xfrm>
          <a:prstGeom prst="line">
            <a:avLst/>
          </a:prstGeom>
          <a:ln w="38100" cap="flat" cmpd="sng">
            <a:solidFill>
              <a:srgbClr val="FF0000"/>
            </a:solidFill>
            <a:prstDash val="dash"/>
            <a:round/>
            <a:headEnd type="none" w="med" len="med"/>
            <a:tailEnd type="none" w="med" len="med"/>
          </a:ln>
        </p:spPr>
        <p:txBody>
          <a:bodyPr/>
          <a:lstStyle/>
          <a:p>
            <a:endParaRPr lang="zh-CN" altLang="en-US"/>
          </a:p>
        </p:txBody>
      </p:sp>
      <p:sp>
        <p:nvSpPr>
          <p:cNvPr id="6" name="Line 6"/>
          <p:cNvSpPr/>
          <p:nvPr>
            <p:custDataLst>
              <p:tags r:id="rId5"/>
            </p:custDataLst>
          </p:nvPr>
        </p:nvSpPr>
        <p:spPr>
          <a:xfrm>
            <a:off x="3671570" y="3640455"/>
            <a:ext cx="5710238" cy="17463"/>
          </a:xfrm>
          <a:prstGeom prst="line">
            <a:avLst/>
          </a:prstGeom>
          <a:ln w="38100" cap="flat" cmpd="sng">
            <a:solidFill>
              <a:srgbClr val="FF0000"/>
            </a:solidFill>
            <a:prstDash val="dash"/>
            <a:round/>
            <a:headEnd type="none" w="med" len="med"/>
            <a:tailEnd type="none" w="med" len="med"/>
          </a:ln>
        </p:spPr>
        <p:txBody>
          <a:bodyPr/>
          <a:lstStyle/>
          <a:p>
            <a:endParaRPr lang="zh-CN" altLang="en-US"/>
          </a:p>
        </p:txBody>
      </p:sp>
      <p:sp>
        <p:nvSpPr>
          <p:cNvPr id="7" name="Line 7"/>
          <p:cNvSpPr/>
          <p:nvPr>
            <p:custDataLst>
              <p:tags r:id="rId6"/>
            </p:custDataLst>
          </p:nvPr>
        </p:nvSpPr>
        <p:spPr>
          <a:xfrm flipV="1">
            <a:off x="3806190" y="2146935"/>
            <a:ext cx="0" cy="990600"/>
          </a:xfrm>
          <a:prstGeom prst="line">
            <a:avLst/>
          </a:prstGeom>
          <a:ln w="38100" cap="flat" cmpd="sng">
            <a:solidFill>
              <a:srgbClr val="FF0000"/>
            </a:solidFill>
            <a:prstDash val="solid"/>
            <a:round/>
            <a:headEnd type="none" w="med" len="med"/>
            <a:tailEnd type="triangle" w="med" len="med"/>
          </a:ln>
        </p:spPr>
        <p:txBody>
          <a:bodyPr/>
          <a:lstStyle/>
          <a:p>
            <a:endParaRPr lang="zh-CN" altLang="en-US"/>
          </a:p>
        </p:txBody>
      </p:sp>
      <p:sp>
        <p:nvSpPr>
          <p:cNvPr id="8" name="Text Box 8"/>
          <p:cNvSpPr txBox="1"/>
          <p:nvPr>
            <p:custDataLst>
              <p:tags r:id="rId7"/>
            </p:custDataLst>
          </p:nvPr>
        </p:nvSpPr>
        <p:spPr>
          <a:xfrm>
            <a:off x="2188845" y="2537778"/>
            <a:ext cx="1466215" cy="521970"/>
          </a:xfrm>
          <a:prstGeom prst="rect">
            <a:avLst/>
          </a:prstGeom>
          <a:noFill/>
          <a:ln w="9525">
            <a:noFill/>
          </a:ln>
        </p:spPr>
        <p:txBody>
          <a:bodyPr wrap="none" anchor="t" anchorCtr="0">
            <a:spAutoFit/>
          </a:bodyPr>
          <a:lstStyle/>
          <a:p>
            <a:pPr algn="r" eaLnBrk="0" hangingPunct="0">
              <a:buClrTx/>
              <a:buFontTx/>
            </a:pPr>
            <a:r>
              <a:rPr lang="en-US" altLang="zh-CN" sz="2800" dirty="0">
                <a:latin typeface="Times New Roman" panose="02020603050405020304" pitchFamily="18" charset="0"/>
                <a:ea typeface="宋体" panose="02010600030101010101" pitchFamily="2" charset="-122"/>
                <a:cs typeface="Times New Roman" panose="02020603050405020304" pitchFamily="18" charset="0"/>
              </a:rPr>
              <a:t>Software</a:t>
            </a:r>
          </a:p>
        </p:txBody>
      </p:sp>
      <p:sp>
        <p:nvSpPr>
          <p:cNvPr id="9" name="Text Box 9"/>
          <p:cNvSpPr txBox="1"/>
          <p:nvPr>
            <p:custDataLst>
              <p:tags r:id="rId8"/>
            </p:custDataLst>
          </p:nvPr>
        </p:nvSpPr>
        <p:spPr>
          <a:xfrm>
            <a:off x="2172653" y="3671888"/>
            <a:ext cx="1584325" cy="521970"/>
          </a:xfrm>
          <a:prstGeom prst="rect">
            <a:avLst/>
          </a:prstGeom>
          <a:noFill/>
          <a:ln w="9525">
            <a:noFill/>
          </a:ln>
        </p:spPr>
        <p:txBody>
          <a:bodyPr wrap="none" anchor="t" anchorCtr="0">
            <a:spAutoFit/>
          </a:bodyPr>
          <a:lstStyle/>
          <a:p>
            <a:pPr algn="r" eaLnBrk="0" hangingPunct="0">
              <a:buClrTx/>
              <a:buFontTx/>
            </a:pPr>
            <a:r>
              <a:rPr lang="en-US" altLang="zh-CN" sz="2800" dirty="0">
                <a:latin typeface="Times New Roman" panose="02020603050405020304" pitchFamily="18" charset="0"/>
                <a:ea typeface="宋体" panose="02010600030101010101" pitchFamily="2" charset="-122"/>
                <a:cs typeface="Times New Roman" panose="02020603050405020304" pitchFamily="18" charset="0"/>
              </a:rPr>
              <a:t>Hardware</a:t>
            </a:r>
          </a:p>
        </p:txBody>
      </p:sp>
      <p:sp>
        <p:nvSpPr>
          <p:cNvPr id="10" name="Line 10"/>
          <p:cNvSpPr/>
          <p:nvPr>
            <p:custDataLst>
              <p:tags r:id="rId9"/>
            </p:custDataLst>
          </p:nvPr>
        </p:nvSpPr>
        <p:spPr>
          <a:xfrm>
            <a:off x="3806190" y="3733800"/>
            <a:ext cx="0" cy="803275"/>
          </a:xfrm>
          <a:prstGeom prst="line">
            <a:avLst/>
          </a:prstGeom>
          <a:ln w="38100" cap="flat" cmpd="sng">
            <a:solidFill>
              <a:srgbClr val="FF0000"/>
            </a:solidFill>
            <a:prstDash val="solid"/>
            <a:round/>
            <a:headEnd type="none" w="med" len="med"/>
            <a:tailEnd type="triangle" w="med" len="med"/>
          </a:ln>
        </p:spPr>
        <p:txBody>
          <a:bodyPr/>
          <a:lstStyle/>
          <a:p>
            <a:endParaRPr lang="zh-CN" altLang="en-US"/>
          </a:p>
        </p:txBody>
      </p:sp>
      <p:sp>
        <p:nvSpPr>
          <p:cNvPr id="12" name="AutoShape 11"/>
          <p:cNvSpPr/>
          <p:nvPr>
            <p:custDataLst>
              <p:tags r:id="rId10"/>
            </p:custDataLst>
          </p:nvPr>
        </p:nvSpPr>
        <p:spPr>
          <a:xfrm>
            <a:off x="3660775" y="3331845"/>
            <a:ext cx="5715000" cy="257175"/>
          </a:xfrm>
          <a:prstGeom prst="roundRect">
            <a:avLst>
              <a:gd name="adj" fmla="val 16667"/>
            </a:avLst>
          </a:prstGeom>
          <a:solidFill>
            <a:srgbClr val="FF0000">
              <a:alpha val="20000"/>
            </a:srgbClr>
          </a:solidFill>
          <a:ln w="50800" cap="flat" cmpd="sng">
            <a:solidFill>
              <a:srgbClr val="FF0000"/>
            </a:solidFill>
            <a:prstDash val="solid"/>
            <a:round/>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13" name="Oval 13"/>
          <p:cNvSpPr/>
          <p:nvPr>
            <p:custDataLst>
              <p:tags r:id="rId11"/>
            </p:custDataLst>
          </p:nvPr>
        </p:nvSpPr>
        <p:spPr>
          <a:xfrm>
            <a:off x="4358005" y="2113280"/>
            <a:ext cx="1693545" cy="1133475"/>
          </a:xfrm>
          <a:prstGeom prst="ellipse">
            <a:avLst/>
          </a:prstGeom>
          <a:noFill/>
          <a:ln w="63500" cap="flat" cmpd="sng">
            <a:solidFill>
              <a:srgbClr val="FF0000"/>
            </a:solidFill>
            <a:prstDash val="solid"/>
            <a:round/>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14" name="AutoShape 13"/>
          <p:cNvSpPr/>
          <p:nvPr>
            <p:custDataLst>
              <p:tags r:id="rId12"/>
            </p:custDataLst>
          </p:nvPr>
        </p:nvSpPr>
        <p:spPr>
          <a:xfrm>
            <a:off x="1511300" y="719455"/>
            <a:ext cx="8280400" cy="5645150"/>
          </a:xfrm>
          <a:prstGeom prst="irregularSeal2">
            <a:avLst/>
          </a:prstGeom>
          <a:solidFill>
            <a:srgbClr val="FF00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r>
              <a:rPr lang="zh-CN" altLang="en-US" sz="2800" b="1" dirty="0">
                <a:solidFill>
                  <a:srgbClr val="FFFFFF"/>
                </a:solidFill>
                <a:latin typeface="Times New Roman" panose="02020603050405020304" pitchFamily="18" charset="0"/>
              </a:rPr>
              <a:t>在满足要求的性能和价格的条件下，</a:t>
            </a:r>
          </a:p>
          <a:p>
            <a:pPr algn="ctr" eaLnBrk="0" hangingPunct="0">
              <a:buClrTx/>
              <a:buFontTx/>
            </a:pPr>
            <a:r>
              <a:rPr lang="zh-CN" altLang="en-US" sz="2800" b="1" dirty="0">
                <a:solidFill>
                  <a:srgbClr val="FFFFFF"/>
                </a:solidFill>
                <a:latin typeface="Times New Roman" panose="02020603050405020304" pitchFamily="18" charset="0"/>
              </a:rPr>
              <a:t>怎么最佳地把各种设备和部件</a:t>
            </a:r>
          </a:p>
          <a:p>
            <a:pPr algn="ctr" eaLnBrk="0" hangingPunct="0">
              <a:buClrTx/>
              <a:buFontTx/>
            </a:pPr>
            <a:r>
              <a:rPr lang="zh-CN" altLang="en-US" sz="2800" b="1" dirty="0">
                <a:solidFill>
                  <a:srgbClr val="FFFFFF"/>
                </a:solidFill>
                <a:latin typeface="Times New Roman" panose="02020603050405020304" pitchFamily="18" charset="0"/>
              </a:rPr>
              <a:t>组织成计算机的设计方法</a:t>
            </a:r>
          </a:p>
        </p:txBody>
      </p:sp>
      <p:sp>
        <p:nvSpPr>
          <p:cNvPr id="15" name="Oval 13"/>
          <p:cNvSpPr/>
          <p:nvPr>
            <p:custDataLst>
              <p:tags r:id="rId13"/>
            </p:custDataLst>
          </p:nvPr>
        </p:nvSpPr>
        <p:spPr>
          <a:xfrm>
            <a:off x="4391660" y="3670935"/>
            <a:ext cx="1693545" cy="1133475"/>
          </a:xfrm>
          <a:prstGeom prst="ellipse">
            <a:avLst/>
          </a:prstGeom>
          <a:noFill/>
          <a:ln w="63500" cap="flat" cmpd="sng">
            <a:solidFill>
              <a:srgbClr val="FF0000"/>
            </a:solidFill>
            <a:prstDash val="solid"/>
            <a:round/>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20"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edge">
                                      <p:cBhvr>
                                        <p:cTn id="12" dur="10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55"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1000" fill="hold"/>
                                        <p:tgtEl>
                                          <p:spTgt spid="6"/>
                                        </p:tgtEl>
                                        <p:attrNameLst>
                                          <p:attrName>ppt_w</p:attrName>
                                        </p:attrNameLst>
                                      </p:cBhvr>
                                      <p:tavLst>
                                        <p:tav tm="0">
                                          <p:val>
                                            <p:strVal val="#ppt_w*0.70"/>
                                          </p:val>
                                        </p:tav>
                                        <p:tav tm="100000">
                                          <p:val>
                                            <p:strVal val="#ppt_w"/>
                                          </p:val>
                                        </p:tav>
                                      </p:tavLst>
                                    </p:anim>
                                    <p:anim calcmode="lin" valueType="num">
                                      <p:cBhvr>
                                        <p:cTn id="18" dur="1000" fill="hold"/>
                                        <p:tgtEl>
                                          <p:spTgt spid="6"/>
                                        </p:tgtEl>
                                        <p:attrNameLst>
                                          <p:attrName>ppt_h</p:attrName>
                                        </p:attrNameLst>
                                      </p:cBhvr>
                                      <p:tavLst>
                                        <p:tav tm="0">
                                          <p:val>
                                            <p:strVal val="#ppt_h"/>
                                          </p:val>
                                        </p:tav>
                                        <p:tav tm="100000">
                                          <p:val>
                                            <p:strVal val="#ppt_h"/>
                                          </p:val>
                                        </p:tav>
                                      </p:tavLst>
                                    </p:anim>
                                    <p:animEffect transition="in" filter="fade">
                                      <p:cBhvr>
                                        <p:cTn id="19" dur="1000"/>
                                        <p:tgtEl>
                                          <p:spTgt spid="6"/>
                                        </p:tgtEl>
                                      </p:cBhvr>
                                    </p:animEffect>
                                  </p:childTnLst>
                                </p:cTn>
                              </p:par>
                            </p:childTnLst>
                          </p:cTn>
                        </p:par>
                        <p:par>
                          <p:cTn id="20" fill="hold">
                            <p:stCondLst>
                              <p:cond delay="1000"/>
                            </p:stCondLst>
                            <p:childTnLst>
                              <p:par>
                                <p:cTn id="21" presetID="47"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1000"/>
                                        <p:tgtEl>
                                          <p:spTgt spid="10"/>
                                        </p:tgtEl>
                                      </p:cBhvr>
                                    </p:animEffect>
                                    <p:anim calcmode="lin" valueType="num">
                                      <p:cBhvr>
                                        <p:cTn id="24" dur="1000" fill="hold"/>
                                        <p:tgtEl>
                                          <p:spTgt spid="10"/>
                                        </p:tgtEl>
                                        <p:attrNameLst>
                                          <p:attrName>ppt_x</p:attrName>
                                        </p:attrNameLst>
                                      </p:cBhvr>
                                      <p:tavLst>
                                        <p:tav tm="0">
                                          <p:val>
                                            <p:strVal val="#ppt_x"/>
                                          </p:val>
                                        </p:tav>
                                        <p:tav tm="100000">
                                          <p:val>
                                            <p:strVal val="#ppt_x"/>
                                          </p:val>
                                        </p:tav>
                                      </p:tavLst>
                                    </p:anim>
                                    <p:anim calcmode="lin" valueType="num">
                                      <p:cBhvr>
                                        <p:cTn id="25" dur="1000" fill="hold"/>
                                        <p:tgtEl>
                                          <p:spTgt spid="10"/>
                                        </p:tgtEl>
                                        <p:attrNameLst>
                                          <p:attrName>ppt_y</p:attrName>
                                        </p:attrNameLst>
                                      </p:cBhvr>
                                      <p:tavLst>
                                        <p:tav tm="0">
                                          <p:val>
                                            <p:strVal val="#ppt_y-.1"/>
                                          </p:val>
                                        </p:tav>
                                        <p:tav tm="100000">
                                          <p:val>
                                            <p:strVal val="#ppt_y"/>
                                          </p:val>
                                        </p:tav>
                                      </p:tavLst>
                                    </p:anim>
                                  </p:childTnLst>
                                </p:cTn>
                              </p:par>
                              <p:par>
                                <p:cTn id="26" presetID="2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edge">
                                      <p:cBhvr>
                                        <p:cTn id="28" dur="10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8" fill="hold" nodeType="click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slide(fromLeft)">
                                      <p:cBhvr>
                                        <p:cTn id="33" dur="2000"/>
                                        <p:tgtEl>
                                          <p:spTgt spid="12"/>
                                        </p:tgtEl>
                                      </p:cBhvr>
                                    </p:animEffect>
                                  </p:childTnLst>
                                </p:cTn>
                              </p:par>
                            </p:childTnLst>
                          </p:cTn>
                        </p:par>
                      </p:childTnLst>
                    </p:cTn>
                  </p:par>
                  <p:par>
                    <p:cTn id="34" fill="hold">
                      <p:stCondLst>
                        <p:cond delay="indefinite"/>
                      </p:stCondLst>
                      <p:childTnLst>
                        <p:par>
                          <p:cTn id="35" fill="hold">
                            <p:stCondLst>
                              <p:cond delay="0"/>
                            </p:stCondLst>
                            <p:childTnLst>
                              <p:par>
                                <p:cTn id="36" presetID="20" presetClass="entr" presetSubtype="0" fill="hold" nodeType="click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wedge">
                                      <p:cBhvr>
                                        <p:cTn id="38" dur="1000"/>
                                        <p:tgtEl>
                                          <p:spTgt spid="13"/>
                                        </p:tgtEl>
                                      </p:cBhvr>
                                    </p:animEffect>
                                  </p:childTnLst>
                                </p:cTn>
                              </p:par>
                            </p:childTnLst>
                          </p:cTn>
                        </p:par>
                      </p:childTnLst>
                    </p:cTn>
                  </p:par>
                  <p:par>
                    <p:cTn id="39" fill="hold">
                      <p:stCondLst>
                        <p:cond delay="indefinite"/>
                      </p:stCondLst>
                      <p:childTnLst>
                        <p:par>
                          <p:cTn id="40" fill="hold">
                            <p:stCondLst>
                              <p:cond delay="0"/>
                            </p:stCondLst>
                            <p:childTnLst>
                              <p:par>
                                <p:cTn id="41" presetID="20" presetClass="entr" presetSubtype="0" fill="hold" nodeType="click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wedge">
                                      <p:cBhvr>
                                        <p:cTn id="43" dur="10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20" presetClass="entr" presetSubtype="0" fill="hold" grpId="0" nodeType="click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edge">
                                      <p:cBhvr>
                                        <p:cTn id="48"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4"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10"/>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课程讲什么</a:t>
            </a:r>
          </a:p>
        </p:txBody>
      </p:sp>
      <p:sp>
        <p:nvSpPr>
          <p:cNvPr id="3" name="TextBox 30"/>
          <p:cNvSpPr txBox="1"/>
          <p:nvPr/>
        </p:nvSpPr>
        <p:spPr>
          <a:xfrm>
            <a:off x="652508" y="1469916"/>
            <a:ext cx="10215245" cy="3451394"/>
          </a:xfrm>
          <a:prstGeom prst="rect">
            <a:avLst/>
          </a:prstGeom>
          <a:noFill/>
        </p:spPr>
        <p:txBody>
          <a:bodyPr wrap="square" rtlCol="0">
            <a:spAutoFit/>
          </a:bodyPr>
          <a:lstStyle/>
          <a:p>
            <a:pPr marL="273050" indent="-273050">
              <a:lnSpc>
                <a:spcPct val="130000"/>
              </a:lnSpc>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Times New Roman" panose="02020603050405020304" pitchFamily="18" charset="0"/>
                <a:ea typeface="微软雅黑" panose="020B0503020204020204" pitchFamily="34" charset="-122"/>
              </a:rPr>
              <a:t>在计算机专业人才培养中，有两类能力非常重要</a:t>
            </a:r>
          </a:p>
          <a:p>
            <a:pPr marL="730250" lvl="1" indent="-273050">
              <a:lnSpc>
                <a:spcPct val="13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基本的设计和开发能力</a:t>
            </a:r>
            <a:endParaRPr lang="en-US" altLang="zh-CN" sz="2000" dirty="0">
              <a:solidFill>
                <a:schemeClr val="accent1"/>
              </a:solidFill>
              <a:latin typeface="Times New Roman" panose="02020603050405020304" pitchFamily="18" charset="0"/>
              <a:ea typeface="微软雅黑" panose="020B0503020204020204" pitchFamily="34" charset="-122"/>
            </a:endParaRPr>
          </a:p>
          <a:p>
            <a:pPr marL="730250" lvl="1" indent="-273050">
              <a:lnSpc>
                <a:spcPct val="13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从总体、系统的角度来分析和解决问题的能力以及自主创新能力</a:t>
            </a:r>
            <a:endParaRPr lang="zh-CN" altLang="en-US" sz="2000" b="1" dirty="0">
              <a:solidFill>
                <a:srgbClr val="0000CC"/>
              </a:solidFill>
              <a:latin typeface="Times New Roman" panose="02020603050405020304" pitchFamily="18" charset="0"/>
              <a:ea typeface="微软雅黑" panose="020B0503020204020204" pitchFamily="34" charset="-122"/>
            </a:endParaRPr>
          </a:p>
          <a:p>
            <a:pPr marL="273050" indent="-273050">
              <a:lnSpc>
                <a:spcPct val="130000"/>
              </a:lnSpc>
              <a:spcBef>
                <a:spcPts val="200"/>
              </a:spcBef>
              <a:spcAft>
                <a:spcPts val="200"/>
              </a:spcAft>
              <a:buSzPct val="70000"/>
              <a:buFont typeface="Wingdings" panose="05000000000000000000" pitchFamily="2" charset="2"/>
              <a:buChar char="l"/>
            </a:pPr>
            <a:endParaRPr lang="zh-CN" altLang="en-US" sz="2400" b="1" dirty="0">
              <a:solidFill>
                <a:schemeClr val="accent1"/>
              </a:solidFill>
              <a:latin typeface="Times New Roman" panose="02020603050405020304" pitchFamily="18" charset="0"/>
              <a:ea typeface="微软雅黑" panose="020B0503020204020204" pitchFamily="34" charset="-122"/>
            </a:endParaRPr>
          </a:p>
          <a:p>
            <a:pPr marL="273050" indent="-273050">
              <a:lnSpc>
                <a:spcPct val="13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通过学习本课程，把在“计算机组成原理”、“操作系统”等课程中所学的软、硬件知识有机地结合起来，从整体、总体设计的角度来深入理解和研究计算机系统</a:t>
            </a:r>
          </a:p>
        </p:txBody>
      </p:sp>
      <p:grpSp>
        <p:nvGrpSpPr>
          <p:cNvPr id="5" name="组合 4"/>
          <p:cNvGrpSpPr/>
          <p:nvPr/>
        </p:nvGrpSpPr>
        <p:grpSpPr>
          <a:xfrm>
            <a:off x="8305606" y="1558865"/>
            <a:ext cx="1430655" cy="457200"/>
            <a:chOff x="10725" y="2798"/>
            <a:chExt cx="2253" cy="720"/>
          </a:xfrm>
        </p:grpSpPr>
        <p:sp>
          <p:nvSpPr>
            <p:cNvPr id="6" name="AutoShape 5"/>
            <p:cNvSpPr/>
            <p:nvPr>
              <p:custDataLst>
                <p:tags r:id="rId6"/>
              </p:custDataLst>
            </p:nvPr>
          </p:nvSpPr>
          <p:spPr>
            <a:xfrm>
              <a:off x="10725" y="3090"/>
              <a:ext cx="1033" cy="165"/>
            </a:xfrm>
            <a:prstGeom prst="rightArrow">
              <a:avLst>
                <a:gd name="adj1" fmla="val 50000"/>
                <a:gd name="adj2" fmla="val 156381"/>
              </a:avLst>
            </a:prstGeom>
            <a:solidFill>
              <a:srgbClr val="FF0000"/>
            </a:solidFill>
            <a:ln w="9525" cap="flat" cmpd="sng">
              <a:solidFill>
                <a:srgbClr val="FF0000"/>
              </a:solidFill>
              <a:prstDash val="solid"/>
              <a:miter/>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7" name="Text Box 6"/>
            <p:cNvSpPr txBox="1"/>
            <p:nvPr>
              <p:custDataLst>
                <p:tags r:id="rId7"/>
              </p:custDataLst>
            </p:nvPr>
          </p:nvSpPr>
          <p:spPr>
            <a:xfrm>
              <a:off x="11728" y="2798"/>
              <a:ext cx="1250" cy="720"/>
            </a:xfrm>
            <a:prstGeom prst="rect">
              <a:avLst/>
            </a:prstGeom>
            <a:noFill/>
            <a:ln w="9525">
              <a:noFill/>
            </a:ln>
          </p:spPr>
          <p:txBody>
            <a:bodyPr wrap="none" anchor="t" anchorCtr="0">
              <a:spAutoFit/>
            </a:bodyPr>
            <a:lstStyle/>
            <a:p>
              <a:pPr algn="r" eaLnBrk="0" hangingPunct="0">
                <a:buClrTx/>
                <a:buFontTx/>
              </a:pPr>
              <a:r>
                <a:rPr lang="zh-CN" altLang="en-US" sz="2400" dirty="0">
                  <a:solidFill>
                    <a:srgbClr val="FF0000"/>
                  </a:solidFill>
                  <a:latin typeface="黑体" panose="02010609060101010101" charset="-122"/>
                </a:rPr>
                <a:t>兼顾</a:t>
              </a:r>
            </a:p>
          </p:txBody>
        </p:sp>
      </p:grpSp>
      <p:grpSp>
        <p:nvGrpSpPr>
          <p:cNvPr id="8" name="组合 7"/>
          <p:cNvGrpSpPr/>
          <p:nvPr/>
        </p:nvGrpSpPr>
        <p:grpSpPr>
          <a:xfrm>
            <a:off x="8280524" y="2494855"/>
            <a:ext cx="1466532" cy="457200"/>
            <a:chOff x="10688" y="4193"/>
            <a:chExt cx="2309" cy="720"/>
          </a:xfrm>
        </p:grpSpPr>
        <p:sp>
          <p:nvSpPr>
            <p:cNvPr id="9" name="AutoShape 4"/>
            <p:cNvSpPr/>
            <p:nvPr>
              <p:custDataLst>
                <p:tags r:id="rId4"/>
              </p:custDataLst>
            </p:nvPr>
          </p:nvSpPr>
          <p:spPr>
            <a:xfrm>
              <a:off x="10688" y="4473"/>
              <a:ext cx="1032" cy="165"/>
            </a:xfrm>
            <a:prstGeom prst="rightArrow">
              <a:avLst>
                <a:gd name="adj1" fmla="val 50000"/>
                <a:gd name="adj2" fmla="val 156381"/>
              </a:avLst>
            </a:prstGeom>
            <a:solidFill>
              <a:srgbClr val="FF0000"/>
            </a:solidFill>
            <a:ln w="9525" cap="flat" cmpd="sng">
              <a:solidFill>
                <a:srgbClr val="FF0000"/>
              </a:solidFill>
              <a:prstDash val="solid"/>
              <a:miter/>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10" name="Text Box 7"/>
            <p:cNvSpPr txBox="1"/>
            <p:nvPr>
              <p:custDataLst>
                <p:tags r:id="rId5"/>
              </p:custDataLst>
            </p:nvPr>
          </p:nvSpPr>
          <p:spPr>
            <a:xfrm>
              <a:off x="11747" y="4193"/>
              <a:ext cx="1250" cy="720"/>
            </a:xfrm>
            <a:prstGeom prst="rect">
              <a:avLst/>
            </a:prstGeom>
            <a:noFill/>
            <a:ln w="9525">
              <a:noFill/>
            </a:ln>
          </p:spPr>
          <p:txBody>
            <a:bodyPr wrap="none" anchor="t" anchorCtr="0">
              <a:spAutoFit/>
            </a:bodyPr>
            <a:lstStyle/>
            <a:p>
              <a:pPr algn="r" eaLnBrk="0" hangingPunct="0">
                <a:buClrTx/>
                <a:buFontTx/>
              </a:pPr>
              <a:r>
                <a:rPr lang="zh-CN" altLang="en-US" sz="2400" dirty="0">
                  <a:solidFill>
                    <a:srgbClr val="FF0000"/>
                  </a:solidFill>
                  <a:latin typeface="黑体" panose="02010609060101010101" charset="-122"/>
                </a:rPr>
                <a:t>重点</a:t>
              </a:r>
            </a:p>
          </p:txBody>
        </p:sp>
      </p:gr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同操作系统、计算机组成原理重合部分</a:t>
            </a:r>
          </a:p>
        </p:txBody>
      </p:sp>
      <p:sp>
        <p:nvSpPr>
          <p:cNvPr id="3" name="TextBox 30"/>
          <p:cNvSpPr txBox="1"/>
          <p:nvPr/>
        </p:nvSpPr>
        <p:spPr>
          <a:xfrm>
            <a:off x="791692" y="1025546"/>
            <a:ext cx="10413365" cy="4652749"/>
          </a:xfrm>
          <a:prstGeom prst="rect">
            <a:avLst/>
          </a:prstGeom>
          <a:noFill/>
        </p:spPr>
        <p:txBody>
          <a:bodyPr wrap="square" rtlCol="0">
            <a:spAutoFit/>
          </a:bodyPr>
          <a:lstStyle/>
          <a:p>
            <a:pPr marL="273050" indent="-273050">
              <a:lnSpc>
                <a:spcPct val="12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计算机系统结构概论</a:t>
            </a:r>
          </a:p>
          <a:p>
            <a:pPr marL="273050" indent="-273050">
              <a:lnSpc>
                <a:spcPct val="12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数据表示、寻址方式与指令系统</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组成原理讲（操作系统会涉及一点）</a:t>
            </a:r>
          </a:p>
          <a:p>
            <a:pPr marL="273050" indent="-273050">
              <a:lnSpc>
                <a:spcPct val="12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存储、中断、总线与I/O系统</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操作系统、组成原理</a:t>
            </a:r>
          </a:p>
          <a:p>
            <a:pPr marL="273050" indent="-273050">
              <a:lnSpc>
                <a:spcPct val="12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存储体系</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操作系统：虚拟存储器管理</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组成原理：Cache存储器+虚拟存储器</a:t>
            </a:r>
          </a:p>
          <a:p>
            <a:pPr marL="273050" indent="-273050">
              <a:lnSpc>
                <a:spcPct val="12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流水和指令级高度并行的超级机</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组成原理讲部分流水线（简单的）</a:t>
            </a:r>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同操作系统、计算机组成原理重合部分</a:t>
            </a:r>
          </a:p>
        </p:txBody>
      </p:sp>
      <p:sp>
        <p:nvSpPr>
          <p:cNvPr id="3" name="TextBox 30"/>
          <p:cNvSpPr txBox="1"/>
          <p:nvPr/>
        </p:nvSpPr>
        <p:spPr>
          <a:xfrm>
            <a:off x="668655" y="1054735"/>
            <a:ext cx="10413365" cy="3864456"/>
          </a:xfrm>
          <a:prstGeom prst="rect">
            <a:avLst/>
          </a:prstGeom>
          <a:noFill/>
        </p:spPr>
        <p:txBody>
          <a:bodyPr wrap="square" rtlCol="0">
            <a:spAutoFit/>
          </a:bodyPr>
          <a:lstStyle/>
          <a:p>
            <a:pPr marL="273050" indent="-273050">
              <a:lnSpc>
                <a:spcPct val="110000"/>
              </a:lnSpc>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Times New Roman" panose="02020603050405020304" pitchFamily="18" charset="0"/>
                <a:ea typeface="微软雅黑" panose="020B0503020204020204" pitchFamily="34" charset="-122"/>
              </a:rPr>
              <a:t>数据表示、寻址方式与指令系统</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组成原理</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具体的讲解定点数、浮点数数据表示，寻址方式</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系统结构</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变址寻址、基址寻址这些寻址方式是为了解决什么问题？</a:t>
            </a:r>
          </a:p>
          <a:p>
            <a:pPr marL="1644650" lvl="3" indent="-273050">
              <a:lnSpc>
                <a:spcPct val="110000"/>
              </a:lnSpc>
              <a:spcBef>
                <a:spcPts val="200"/>
              </a:spcBef>
              <a:spcAft>
                <a:spcPts val="200"/>
              </a:spcAft>
              <a:buSzPct val="70000"/>
              <a:buFont typeface="Wingdings" panose="05000000000000000000" pitchFamily="2" charset="2"/>
              <a:buChar char="l"/>
            </a:pPr>
            <a:r>
              <a:rPr lang="zh-CN" altLang="en-US" dirty="0">
                <a:solidFill>
                  <a:schemeClr val="accent1"/>
                </a:solidFill>
                <a:latin typeface="Times New Roman" panose="02020603050405020304" pitchFamily="18" charset="0"/>
                <a:ea typeface="微软雅黑" panose="020B0503020204020204" pitchFamily="34" charset="-122"/>
              </a:rPr>
              <a:t>操作系统会讲到“程序的装入和链接”，组成原理会学习基址寻址方式，两者有关系吗？</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寻址方式有面向主存、寄存器、堆栈的，大家学的是哪种？每种有什么优缺点？</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更高层次的设计和优化策略</a:t>
            </a:r>
          </a:p>
          <a:p>
            <a:pPr marL="1644650" lvl="3" indent="-273050">
              <a:lnSpc>
                <a:spcPct val="110000"/>
              </a:lnSpc>
              <a:spcBef>
                <a:spcPts val="200"/>
              </a:spcBef>
              <a:spcAft>
                <a:spcPts val="200"/>
              </a:spcAft>
              <a:buSzPct val="70000"/>
              <a:buFont typeface="Wingdings" panose="05000000000000000000" pitchFamily="2" charset="2"/>
              <a:buChar char="l"/>
            </a:pPr>
            <a:r>
              <a:rPr lang="zh-CN" altLang="en-US" dirty="0">
                <a:solidFill>
                  <a:schemeClr val="accent1"/>
                </a:solidFill>
                <a:latin typeface="Times New Roman" panose="02020603050405020304" pitchFamily="18" charset="0"/>
                <a:ea typeface="微软雅黑" panose="020B0503020204020204" pitchFamily="34" charset="-122"/>
              </a:rPr>
              <a:t>指令系统的设计和优化</a:t>
            </a:r>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22"/>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同操作系统、计算机组成原理重合部分</a:t>
            </a:r>
          </a:p>
        </p:txBody>
      </p:sp>
      <p:grpSp>
        <p:nvGrpSpPr>
          <p:cNvPr id="3" name="组合 2"/>
          <p:cNvGrpSpPr/>
          <p:nvPr/>
        </p:nvGrpSpPr>
        <p:grpSpPr>
          <a:xfrm>
            <a:off x="2018665" y="2202815"/>
            <a:ext cx="7032625" cy="2687065"/>
            <a:chOff x="2710" y="3330"/>
            <a:chExt cx="9720" cy="3980"/>
          </a:xfrm>
        </p:grpSpPr>
        <p:sp>
          <p:nvSpPr>
            <p:cNvPr id="5" name="Text Box 4"/>
            <p:cNvSpPr txBox="1"/>
            <p:nvPr>
              <p:custDataLst>
                <p:tags r:id="rId4"/>
              </p:custDataLst>
            </p:nvPr>
          </p:nvSpPr>
          <p:spPr>
            <a:xfrm>
              <a:off x="2710" y="3330"/>
              <a:ext cx="1680" cy="773"/>
            </a:xfrm>
            <a:prstGeom prst="rect">
              <a:avLst/>
            </a:prstGeom>
            <a:noFill/>
            <a:ln w="9525">
              <a:noFill/>
            </a:ln>
          </p:spPr>
          <p:txBody>
            <a:bodyPr anchor="t" anchorCtr="0">
              <a:spAutoFit/>
            </a:bodyPr>
            <a:lstStyle/>
            <a:p>
              <a:pPr>
                <a:spcBef>
                  <a:spcPct val="50000"/>
                </a:spcBef>
                <a:buClrTx/>
                <a:buFontTx/>
              </a:pPr>
              <a:r>
                <a:rPr lang="zh-CN" altLang="en-US" sz="2800" b="1" dirty="0">
                  <a:solidFill>
                    <a:srgbClr val="000000"/>
                  </a:solidFill>
                  <a:latin typeface="Times New Roman" panose="02020603050405020304" pitchFamily="18" charset="0"/>
                  <a:ea typeface="楷体_GB2312" pitchFamily="49" charset="-122"/>
                </a:rPr>
                <a:t>格式</a:t>
              </a:r>
            </a:p>
          </p:txBody>
        </p:sp>
        <p:grpSp>
          <p:nvGrpSpPr>
            <p:cNvPr id="6" name="Group 5"/>
            <p:cNvGrpSpPr/>
            <p:nvPr/>
          </p:nvGrpSpPr>
          <p:grpSpPr>
            <a:xfrm>
              <a:off x="4390" y="3330"/>
              <a:ext cx="5760" cy="840"/>
              <a:chOff x="1248" y="3792"/>
              <a:chExt cx="2304" cy="336"/>
            </a:xfrm>
          </p:grpSpPr>
          <p:sp>
            <p:nvSpPr>
              <p:cNvPr id="21" name="Text Box 6"/>
              <p:cNvSpPr txBox="1"/>
              <p:nvPr>
                <p:custDataLst>
                  <p:tags r:id="rId17"/>
                </p:custDataLst>
              </p:nvPr>
            </p:nvSpPr>
            <p:spPr>
              <a:xfrm>
                <a:off x="1248" y="3792"/>
                <a:ext cx="2304" cy="309"/>
              </a:xfrm>
              <a:prstGeom prst="rect">
                <a:avLst/>
              </a:prstGeom>
              <a:solidFill>
                <a:srgbClr val="FEFEF6"/>
              </a:solidFill>
              <a:ln w="38100" cap="flat" cmpd="sng">
                <a:solidFill>
                  <a:srgbClr val="000000"/>
                </a:solidFill>
                <a:prstDash val="solid"/>
                <a:miter/>
                <a:headEnd type="none" w="sm" len="sm"/>
                <a:tailEnd type="none" w="sm" len="sm"/>
              </a:ln>
            </p:spPr>
            <p:txBody>
              <a:bodyPr anchor="t" anchorCtr="0">
                <a:spAutoFit/>
              </a:bodyPr>
              <a:lstStyle/>
              <a:p>
                <a:pPr>
                  <a:spcBef>
                    <a:spcPct val="50000"/>
                  </a:spcBef>
                  <a:buClrTx/>
                  <a:buFontTx/>
                </a:pPr>
                <a:r>
                  <a:rPr lang="zh-CN" altLang="en-US" sz="2800" b="1" dirty="0">
                    <a:solidFill>
                      <a:srgbClr val="000000"/>
                    </a:solidFill>
                    <a:latin typeface="Times New Roman" panose="02020603050405020304" pitchFamily="18" charset="0"/>
                  </a:rPr>
                  <a:t>操作码</a:t>
                </a:r>
                <a:r>
                  <a:rPr lang="en-US" altLang="zh-CN" sz="2800" b="1" dirty="0">
                    <a:solidFill>
                      <a:srgbClr val="000000"/>
                    </a:solidFill>
                    <a:latin typeface="宋体" panose="02010600030101010101" pitchFamily="2" charset="-122"/>
                  </a:rPr>
                  <a:t>θ  </a:t>
                </a:r>
                <a:r>
                  <a:rPr lang="en-US" altLang="zh-CN" sz="2800" b="1" dirty="0">
                    <a:solidFill>
                      <a:srgbClr val="000000"/>
                    </a:solidFill>
                    <a:latin typeface="黑体" panose="02010609060101010101" charset="-122"/>
                  </a:rPr>
                  <a:t>R</a:t>
                </a:r>
                <a:r>
                  <a:rPr lang="en-US" altLang="zh-CN" sz="2400" b="1" dirty="0">
                    <a:solidFill>
                      <a:srgbClr val="000000"/>
                    </a:solidFill>
                    <a:latin typeface="黑体" panose="02010609060101010101" charset="-122"/>
                  </a:rPr>
                  <a:t>X     </a:t>
                </a:r>
                <a:r>
                  <a:rPr lang="en-US" altLang="zh-CN" sz="2800" b="1" dirty="0">
                    <a:solidFill>
                      <a:srgbClr val="000000"/>
                    </a:solidFill>
                    <a:latin typeface="黑体" panose="02010609060101010101" charset="-122"/>
                  </a:rPr>
                  <a:t>D</a:t>
                </a:r>
                <a:r>
                  <a:rPr lang="en-US" altLang="zh-CN" sz="2800" b="1" dirty="0">
                    <a:solidFill>
                      <a:schemeClr val="accent2"/>
                    </a:solidFill>
                    <a:latin typeface="黑体" panose="02010609060101010101" charset="-122"/>
                  </a:rPr>
                  <a:t>  </a:t>
                </a:r>
              </a:p>
            </p:txBody>
          </p:sp>
          <p:sp>
            <p:nvSpPr>
              <p:cNvPr id="22" name="Line 7"/>
              <p:cNvSpPr/>
              <p:nvPr>
                <p:custDataLst>
                  <p:tags r:id="rId18"/>
                </p:custDataLst>
              </p:nvPr>
            </p:nvSpPr>
            <p:spPr>
              <a:xfrm>
                <a:off x="2256" y="3792"/>
                <a:ext cx="0" cy="336"/>
              </a:xfrm>
              <a:prstGeom prst="line">
                <a:avLst/>
              </a:prstGeom>
              <a:ln w="38100" cap="flat" cmpd="sng">
                <a:solidFill>
                  <a:srgbClr val="000000"/>
                </a:solidFill>
                <a:prstDash val="solid"/>
                <a:round/>
                <a:headEnd type="none" w="sm" len="sm"/>
                <a:tailEnd type="none" w="sm" len="sm"/>
              </a:ln>
            </p:spPr>
            <p:txBody>
              <a:bodyPr/>
              <a:lstStyle/>
              <a:p>
                <a:endParaRPr lang="zh-CN" altLang="en-US"/>
              </a:p>
            </p:txBody>
          </p:sp>
          <p:sp>
            <p:nvSpPr>
              <p:cNvPr id="23" name="Line 8"/>
              <p:cNvSpPr/>
              <p:nvPr>
                <p:custDataLst>
                  <p:tags r:id="rId19"/>
                </p:custDataLst>
              </p:nvPr>
            </p:nvSpPr>
            <p:spPr>
              <a:xfrm>
                <a:off x="2880" y="3792"/>
                <a:ext cx="0" cy="336"/>
              </a:xfrm>
              <a:prstGeom prst="line">
                <a:avLst/>
              </a:prstGeom>
              <a:ln w="38100" cap="flat" cmpd="sng">
                <a:solidFill>
                  <a:srgbClr val="000000"/>
                </a:solidFill>
                <a:prstDash val="solid"/>
                <a:round/>
                <a:headEnd type="none" w="med" len="med"/>
                <a:tailEnd type="none" w="med" len="med"/>
              </a:ln>
            </p:spPr>
            <p:txBody>
              <a:bodyPr/>
              <a:lstStyle/>
              <a:p>
                <a:endParaRPr lang="zh-CN" altLang="en-US"/>
              </a:p>
            </p:txBody>
          </p:sp>
        </p:grpSp>
        <p:sp>
          <p:nvSpPr>
            <p:cNvPr id="7" name="Text Box 9"/>
            <p:cNvSpPr txBox="1"/>
            <p:nvPr>
              <p:custDataLst>
                <p:tags r:id="rId5"/>
              </p:custDataLst>
            </p:nvPr>
          </p:nvSpPr>
          <p:spPr>
            <a:xfrm>
              <a:off x="2838" y="5465"/>
              <a:ext cx="1680" cy="773"/>
            </a:xfrm>
            <a:prstGeom prst="rect">
              <a:avLst/>
            </a:prstGeom>
            <a:noFill/>
            <a:ln w="9525">
              <a:noFill/>
            </a:ln>
          </p:spPr>
          <p:txBody>
            <a:bodyPr anchor="t" anchorCtr="0">
              <a:spAutoFit/>
            </a:bodyPr>
            <a:lstStyle/>
            <a:p>
              <a:pPr>
                <a:spcBef>
                  <a:spcPct val="50000"/>
                </a:spcBef>
                <a:buClrTx/>
                <a:buFontTx/>
              </a:pPr>
              <a:r>
                <a:rPr lang="zh-CN" altLang="en-US" sz="2800" b="1" dirty="0">
                  <a:solidFill>
                    <a:srgbClr val="000000"/>
                  </a:solidFill>
                  <a:latin typeface="Times New Roman" panose="02020603050405020304" pitchFamily="18" charset="0"/>
                  <a:ea typeface="楷体_GB2312" pitchFamily="49" charset="-122"/>
                </a:rPr>
                <a:t>格式</a:t>
              </a:r>
            </a:p>
          </p:txBody>
        </p:sp>
        <p:grpSp>
          <p:nvGrpSpPr>
            <p:cNvPr id="8" name="Group 10"/>
            <p:cNvGrpSpPr/>
            <p:nvPr/>
          </p:nvGrpSpPr>
          <p:grpSpPr>
            <a:xfrm>
              <a:off x="4398" y="5465"/>
              <a:ext cx="5760" cy="840"/>
              <a:chOff x="1248" y="3792"/>
              <a:chExt cx="2304" cy="336"/>
            </a:xfrm>
          </p:grpSpPr>
          <p:sp>
            <p:nvSpPr>
              <p:cNvPr id="18" name="Text Box 11"/>
              <p:cNvSpPr txBox="1"/>
              <p:nvPr>
                <p:custDataLst>
                  <p:tags r:id="rId14"/>
                </p:custDataLst>
              </p:nvPr>
            </p:nvSpPr>
            <p:spPr>
              <a:xfrm>
                <a:off x="1248" y="3792"/>
                <a:ext cx="2304" cy="309"/>
              </a:xfrm>
              <a:prstGeom prst="rect">
                <a:avLst/>
              </a:prstGeom>
              <a:solidFill>
                <a:srgbClr val="FEFEF6"/>
              </a:solidFill>
              <a:ln w="38100" cap="flat" cmpd="sng">
                <a:solidFill>
                  <a:srgbClr val="000000"/>
                </a:solidFill>
                <a:prstDash val="solid"/>
                <a:miter/>
                <a:headEnd type="none" w="sm" len="sm"/>
                <a:tailEnd type="none" w="sm" len="sm"/>
              </a:ln>
            </p:spPr>
            <p:txBody>
              <a:bodyPr anchor="t" anchorCtr="0">
                <a:spAutoFit/>
              </a:bodyPr>
              <a:lstStyle/>
              <a:p>
                <a:pPr>
                  <a:spcBef>
                    <a:spcPct val="50000"/>
                  </a:spcBef>
                  <a:buClrTx/>
                  <a:buFontTx/>
                </a:pPr>
                <a:r>
                  <a:rPr lang="zh-CN" altLang="en-US" sz="2800" b="1" dirty="0">
                    <a:solidFill>
                      <a:srgbClr val="000000"/>
                    </a:solidFill>
                    <a:latin typeface="Times New Roman" panose="02020603050405020304" pitchFamily="18" charset="0"/>
                  </a:rPr>
                  <a:t>操作码</a:t>
                </a:r>
                <a:r>
                  <a:rPr lang="en-US" altLang="zh-CN" sz="2800" b="1" dirty="0">
                    <a:solidFill>
                      <a:srgbClr val="000000"/>
                    </a:solidFill>
                    <a:latin typeface="宋体" panose="02010600030101010101" pitchFamily="2" charset="-122"/>
                  </a:rPr>
                  <a:t>θ  </a:t>
                </a:r>
                <a:r>
                  <a:rPr lang="en-US" altLang="zh-CN" sz="2800" b="1" dirty="0">
                    <a:solidFill>
                      <a:srgbClr val="000000"/>
                    </a:solidFill>
                    <a:latin typeface="黑体" panose="02010609060101010101" charset="-122"/>
                  </a:rPr>
                  <a:t>R</a:t>
                </a:r>
                <a:r>
                  <a:rPr lang="en-US" altLang="zh-CN" sz="2400" b="1" dirty="0">
                    <a:solidFill>
                      <a:srgbClr val="000000"/>
                    </a:solidFill>
                    <a:latin typeface="黑体" panose="02010609060101010101" charset="-122"/>
                  </a:rPr>
                  <a:t>b     </a:t>
                </a:r>
                <a:r>
                  <a:rPr lang="en-US" altLang="zh-CN" sz="2800" b="1" dirty="0">
                    <a:solidFill>
                      <a:srgbClr val="000000"/>
                    </a:solidFill>
                    <a:latin typeface="黑体" panose="02010609060101010101" charset="-122"/>
                  </a:rPr>
                  <a:t>D  </a:t>
                </a:r>
              </a:p>
            </p:txBody>
          </p:sp>
          <p:sp>
            <p:nvSpPr>
              <p:cNvPr id="19" name="Line 12"/>
              <p:cNvSpPr/>
              <p:nvPr>
                <p:custDataLst>
                  <p:tags r:id="rId15"/>
                </p:custDataLst>
              </p:nvPr>
            </p:nvSpPr>
            <p:spPr>
              <a:xfrm>
                <a:off x="2256" y="3792"/>
                <a:ext cx="0" cy="336"/>
              </a:xfrm>
              <a:prstGeom prst="line">
                <a:avLst/>
              </a:prstGeom>
              <a:ln w="38100" cap="flat" cmpd="sng">
                <a:solidFill>
                  <a:srgbClr val="000000"/>
                </a:solidFill>
                <a:prstDash val="solid"/>
                <a:round/>
                <a:headEnd type="none" w="sm" len="sm"/>
                <a:tailEnd type="none" w="sm" len="sm"/>
              </a:ln>
            </p:spPr>
            <p:txBody>
              <a:bodyPr/>
              <a:lstStyle/>
              <a:p>
                <a:endParaRPr lang="zh-CN" altLang="en-US"/>
              </a:p>
            </p:txBody>
          </p:sp>
          <p:sp>
            <p:nvSpPr>
              <p:cNvPr id="20" name="Line 13"/>
              <p:cNvSpPr/>
              <p:nvPr>
                <p:custDataLst>
                  <p:tags r:id="rId16"/>
                </p:custDataLst>
              </p:nvPr>
            </p:nvSpPr>
            <p:spPr>
              <a:xfrm>
                <a:off x="2880" y="3792"/>
                <a:ext cx="0" cy="336"/>
              </a:xfrm>
              <a:prstGeom prst="line">
                <a:avLst/>
              </a:prstGeom>
              <a:ln w="38100" cap="flat" cmpd="sng">
                <a:solidFill>
                  <a:srgbClr val="000000"/>
                </a:solidFill>
                <a:prstDash val="solid"/>
                <a:round/>
                <a:headEnd type="none" w="med" len="med"/>
                <a:tailEnd type="none" w="med" len="med"/>
              </a:ln>
            </p:spPr>
            <p:txBody>
              <a:bodyPr/>
              <a:lstStyle/>
              <a:p>
                <a:endParaRPr lang="zh-CN" altLang="en-US"/>
              </a:p>
            </p:txBody>
          </p:sp>
        </p:grpSp>
        <p:sp>
          <p:nvSpPr>
            <p:cNvPr id="9" name="Text Box 14"/>
            <p:cNvSpPr txBox="1"/>
            <p:nvPr>
              <p:custDataLst>
                <p:tags r:id="rId6"/>
              </p:custDataLst>
            </p:nvPr>
          </p:nvSpPr>
          <p:spPr>
            <a:xfrm>
              <a:off x="6430" y="4463"/>
              <a:ext cx="3600" cy="682"/>
            </a:xfrm>
            <a:prstGeom prst="rect">
              <a:avLst/>
            </a:prstGeom>
            <a:noFill/>
            <a:ln w="9525">
              <a:noFill/>
            </a:ln>
          </p:spPr>
          <p:txBody>
            <a:bodyPr anchor="t" anchorCtr="0">
              <a:spAutoFit/>
            </a:bodyPr>
            <a:lstStyle/>
            <a:p>
              <a:pPr>
                <a:spcBef>
                  <a:spcPct val="50000"/>
                </a:spcBef>
                <a:buClrTx/>
                <a:buFontTx/>
              </a:pPr>
              <a:r>
                <a:rPr lang="zh-CN" altLang="en-US" sz="2400" dirty="0">
                  <a:solidFill>
                    <a:srgbClr val="4F20FA"/>
                  </a:solidFill>
                  <a:latin typeface="黑体" panose="02010609060101010101" charset="-122"/>
                </a:rPr>
                <a:t>变址寄存器号</a:t>
              </a:r>
            </a:p>
          </p:txBody>
        </p:sp>
        <p:sp>
          <p:nvSpPr>
            <p:cNvPr id="10" name="Line 15"/>
            <p:cNvSpPr/>
            <p:nvPr>
              <p:custDataLst>
                <p:tags r:id="rId7"/>
              </p:custDataLst>
            </p:nvPr>
          </p:nvSpPr>
          <p:spPr>
            <a:xfrm>
              <a:off x="7630" y="4223"/>
              <a:ext cx="360" cy="360"/>
            </a:xfrm>
            <a:prstGeom prst="line">
              <a:avLst/>
            </a:prstGeom>
            <a:ln w="28575" cap="flat" cmpd="sng">
              <a:solidFill>
                <a:srgbClr val="0000FF"/>
              </a:solidFill>
              <a:prstDash val="solid"/>
              <a:round/>
              <a:headEnd type="none" w="med" len="med"/>
              <a:tailEnd type="none" w="med" len="med"/>
            </a:ln>
          </p:spPr>
          <p:txBody>
            <a:bodyPr/>
            <a:lstStyle/>
            <a:p>
              <a:endParaRPr lang="zh-CN" altLang="en-US"/>
            </a:p>
          </p:txBody>
        </p:sp>
        <p:sp>
          <p:nvSpPr>
            <p:cNvPr id="12" name="Line 16"/>
            <p:cNvSpPr/>
            <p:nvPr>
              <p:custDataLst>
                <p:tags r:id="rId8"/>
              </p:custDataLst>
            </p:nvPr>
          </p:nvSpPr>
          <p:spPr>
            <a:xfrm>
              <a:off x="9310" y="4223"/>
              <a:ext cx="1800" cy="360"/>
            </a:xfrm>
            <a:prstGeom prst="line">
              <a:avLst/>
            </a:prstGeom>
            <a:ln w="28575" cap="flat" cmpd="sng">
              <a:solidFill>
                <a:srgbClr val="0000FF"/>
              </a:solidFill>
              <a:prstDash val="solid"/>
              <a:round/>
              <a:headEnd type="none" w="med" len="med"/>
              <a:tailEnd type="none" w="med" len="med"/>
            </a:ln>
          </p:spPr>
          <p:txBody>
            <a:bodyPr/>
            <a:lstStyle/>
            <a:p>
              <a:endParaRPr lang="zh-CN" altLang="en-US"/>
            </a:p>
          </p:txBody>
        </p:sp>
        <p:sp>
          <p:nvSpPr>
            <p:cNvPr id="13" name="Text Box 17"/>
            <p:cNvSpPr txBox="1"/>
            <p:nvPr>
              <p:custDataLst>
                <p:tags r:id="rId9"/>
              </p:custDataLst>
            </p:nvPr>
          </p:nvSpPr>
          <p:spPr>
            <a:xfrm>
              <a:off x="10030" y="4463"/>
              <a:ext cx="2400" cy="682"/>
            </a:xfrm>
            <a:prstGeom prst="rect">
              <a:avLst/>
            </a:prstGeom>
            <a:noFill/>
            <a:ln w="9525">
              <a:noFill/>
            </a:ln>
          </p:spPr>
          <p:txBody>
            <a:bodyPr anchor="t" anchorCtr="0">
              <a:spAutoFit/>
            </a:bodyPr>
            <a:lstStyle/>
            <a:p>
              <a:pPr>
                <a:spcBef>
                  <a:spcPct val="50000"/>
                </a:spcBef>
                <a:buClrTx/>
                <a:buFontTx/>
              </a:pPr>
              <a:r>
                <a:rPr lang="zh-CN" altLang="en-US" sz="2400" dirty="0">
                  <a:solidFill>
                    <a:srgbClr val="4F20FA"/>
                  </a:solidFill>
                  <a:latin typeface="黑体" panose="02010609060101010101" charset="-122"/>
                </a:rPr>
                <a:t>形式地址</a:t>
              </a:r>
            </a:p>
          </p:txBody>
        </p:sp>
        <p:sp>
          <p:nvSpPr>
            <p:cNvPr id="14" name="Text Box 18"/>
            <p:cNvSpPr txBox="1"/>
            <p:nvPr>
              <p:custDataLst>
                <p:tags r:id="rId10"/>
              </p:custDataLst>
            </p:nvPr>
          </p:nvSpPr>
          <p:spPr>
            <a:xfrm>
              <a:off x="5218" y="6628"/>
              <a:ext cx="3360" cy="682"/>
            </a:xfrm>
            <a:prstGeom prst="rect">
              <a:avLst/>
            </a:prstGeom>
            <a:noFill/>
            <a:ln w="9525">
              <a:noFill/>
            </a:ln>
          </p:spPr>
          <p:txBody>
            <a:bodyPr anchor="t" anchorCtr="0">
              <a:spAutoFit/>
            </a:bodyPr>
            <a:lstStyle/>
            <a:p>
              <a:pPr>
                <a:spcBef>
                  <a:spcPct val="50000"/>
                </a:spcBef>
                <a:buClrTx/>
                <a:buFontTx/>
              </a:pPr>
              <a:r>
                <a:rPr lang="zh-CN" altLang="en-US" sz="2400" dirty="0">
                  <a:solidFill>
                    <a:srgbClr val="4F20FA"/>
                  </a:solidFill>
                  <a:latin typeface="黑体" panose="02010609060101010101" charset="-122"/>
                </a:rPr>
                <a:t>基址寄存器号</a:t>
              </a:r>
            </a:p>
          </p:txBody>
        </p:sp>
        <p:sp>
          <p:nvSpPr>
            <p:cNvPr id="15" name="Line 19"/>
            <p:cNvSpPr/>
            <p:nvPr>
              <p:custDataLst>
                <p:tags r:id="rId11"/>
              </p:custDataLst>
            </p:nvPr>
          </p:nvSpPr>
          <p:spPr>
            <a:xfrm flipH="1">
              <a:off x="7018" y="6388"/>
              <a:ext cx="480" cy="480"/>
            </a:xfrm>
            <a:prstGeom prst="line">
              <a:avLst/>
            </a:prstGeom>
            <a:ln w="19050" cap="flat" cmpd="sng">
              <a:solidFill>
                <a:srgbClr val="0000FF"/>
              </a:solidFill>
              <a:prstDash val="solid"/>
              <a:round/>
              <a:headEnd type="none" w="med" len="med"/>
              <a:tailEnd type="none" w="med" len="med"/>
            </a:ln>
          </p:spPr>
          <p:txBody>
            <a:bodyPr/>
            <a:lstStyle/>
            <a:p>
              <a:endParaRPr lang="zh-CN" altLang="en-US"/>
            </a:p>
          </p:txBody>
        </p:sp>
        <p:sp>
          <p:nvSpPr>
            <p:cNvPr id="16" name="Line 20"/>
            <p:cNvSpPr/>
            <p:nvPr>
              <p:custDataLst>
                <p:tags r:id="rId12"/>
              </p:custDataLst>
            </p:nvPr>
          </p:nvSpPr>
          <p:spPr>
            <a:xfrm>
              <a:off x="9178" y="6388"/>
              <a:ext cx="360" cy="480"/>
            </a:xfrm>
            <a:prstGeom prst="line">
              <a:avLst/>
            </a:prstGeom>
            <a:ln w="19050" cap="flat" cmpd="sng">
              <a:solidFill>
                <a:srgbClr val="0000FF"/>
              </a:solidFill>
              <a:prstDash val="solid"/>
              <a:round/>
              <a:headEnd type="none" w="med" len="med"/>
              <a:tailEnd type="none" w="med" len="med"/>
            </a:ln>
          </p:spPr>
          <p:txBody>
            <a:bodyPr/>
            <a:lstStyle/>
            <a:p>
              <a:endParaRPr lang="zh-CN" altLang="en-US"/>
            </a:p>
          </p:txBody>
        </p:sp>
        <p:sp>
          <p:nvSpPr>
            <p:cNvPr id="17" name="Text Box 21"/>
            <p:cNvSpPr txBox="1"/>
            <p:nvPr>
              <p:custDataLst>
                <p:tags r:id="rId13"/>
              </p:custDataLst>
            </p:nvPr>
          </p:nvSpPr>
          <p:spPr>
            <a:xfrm>
              <a:off x="8578" y="6628"/>
              <a:ext cx="2280" cy="682"/>
            </a:xfrm>
            <a:prstGeom prst="rect">
              <a:avLst/>
            </a:prstGeom>
            <a:noFill/>
            <a:ln w="9525">
              <a:noFill/>
            </a:ln>
          </p:spPr>
          <p:txBody>
            <a:bodyPr anchor="t" anchorCtr="0">
              <a:spAutoFit/>
            </a:bodyPr>
            <a:lstStyle/>
            <a:p>
              <a:pPr>
                <a:spcBef>
                  <a:spcPct val="50000"/>
                </a:spcBef>
                <a:buClrTx/>
                <a:buFontTx/>
              </a:pPr>
              <a:r>
                <a:rPr lang="zh-CN" altLang="en-US" sz="2400" dirty="0">
                  <a:solidFill>
                    <a:srgbClr val="4F20FA"/>
                  </a:solidFill>
                  <a:latin typeface="黑体" panose="02010609060101010101" charset="-122"/>
                </a:rPr>
                <a:t>位移量</a:t>
              </a:r>
            </a:p>
          </p:txBody>
        </p:sp>
      </p:gr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同操作系统、计算机组成原理重合部分</a:t>
            </a:r>
          </a:p>
        </p:txBody>
      </p:sp>
      <p:sp>
        <p:nvSpPr>
          <p:cNvPr id="3" name="TextBox 30"/>
          <p:cNvSpPr txBox="1"/>
          <p:nvPr/>
        </p:nvSpPr>
        <p:spPr>
          <a:xfrm>
            <a:off x="668655" y="1054735"/>
            <a:ext cx="10413365" cy="3864456"/>
          </a:xfrm>
          <a:prstGeom prst="rect">
            <a:avLst/>
          </a:prstGeom>
          <a:noFill/>
        </p:spPr>
        <p:txBody>
          <a:bodyPr wrap="square" rtlCol="0">
            <a:spAutoFit/>
          </a:bodyPr>
          <a:lstStyle/>
          <a:p>
            <a:pPr marL="273050" indent="-273050">
              <a:lnSpc>
                <a:spcPct val="110000"/>
              </a:lnSpc>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Times New Roman" panose="02020603050405020304" pitchFamily="18" charset="0"/>
                <a:ea typeface="微软雅黑" panose="020B0503020204020204" pitchFamily="34" charset="-122"/>
              </a:rPr>
              <a:t>数据表示、寻址方式与指令系统</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组成原理</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具体的讲解定点数、浮点数数据表示，寻址方式</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系统结构</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变址寻址、基址寻址这些寻址方式是为了解决什么问题？</a:t>
            </a:r>
          </a:p>
          <a:p>
            <a:pPr marL="1644650" lvl="3" indent="-273050">
              <a:lnSpc>
                <a:spcPct val="110000"/>
              </a:lnSpc>
              <a:spcBef>
                <a:spcPts val="200"/>
              </a:spcBef>
              <a:spcAft>
                <a:spcPts val="200"/>
              </a:spcAft>
              <a:buSzPct val="70000"/>
              <a:buFont typeface="Wingdings" panose="05000000000000000000" pitchFamily="2" charset="2"/>
              <a:buChar char="l"/>
            </a:pPr>
            <a:r>
              <a:rPr lang="zh-CN" altLang="en-US" dirty="0">
                <a:solidFill>
                  <a:schemeClr val="accent1"/>
                </a:solidFill>
                <a:latin typeface="Times New Roman" panose="02020603050405020304" pitchFamily="18" charset="0"/>
                <a:ea typeface="微软雅黑" panose="020B0503020204020204" pitchFamily="34" charset="-122"/>
              </a:rPr>
              <a:t>操作系统会讲到“程序的装入和链接”，组成原理会学习基址寻址方式，两者有关系吗？</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寻址方式有面向主存、寄存器、堆栈的，大家学的是哪种？每种有什么优缺点？</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更高层次的设计和优化策略</a:t>
            </a:r>
          </a:p>
          <a:p>
            <a:pPr marL="1644650" lvl="3" indent="-273050">
              <a:lnSpc>
                <a:spcPct val="110000"/>
              </a:lnSpc>
              <a:spcBef>
                <a:spcPts val="200"/>
              </a:spcBef>
              <a:spcAft>
                <a:spcPts val="200"/>
              </a:spcAft>
              <a:buSzPct val="70000"/>
              <a:buFont typeface="Wingdings" panose="05000000000000000000" pitchFamily="2" charset="2"/>
              <a:buChar char="l"/>
            </a:pPr>
            <a:r>
              <a:rPr lang="zh-CN" altLang="en-US" dirty="0">
                <a:solidFill>
                  <a:schemeClr val="accent1"/>
                </a:solidFill>
                <a:latin typeface="Times New Roman" panose="02020603050405020304" pitchFamily="18" charset="0"/>
                <a:ea typeface="微软雅黑" panose="020B0503020204020204" pitchFamily="34" charset="-122"/>
              </a:rPr>
              <a:t>指令系统的设计和优化</a:t>
            </a:r>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同操作系统、计算机组成原理重合部分</a:t>
            </a:r>
          </a:p>
        </p:txBody>
      </p:sp>
      <p:sp>
        <p:nvSpPr>
          <p:cNvPr id="3" name="TextBox 30"/>
          <p:cNvSpPr txBox="1"/>
          <p:nvPr/>
        </p:nvSpPr>
        <p:spPr>
          <a:xfrm>
            <a:off x="668655" y="1079500"/>
            <a:ext cx="10413365" cy="4329390"/>
          </a:xfrm>
          <a:prstGeom prst="rect">
            <a:avLst/>
          </a:prstGeom>
          <a:noFill/>
        </p:spPr>
        <p:txBody>
          <a:bodyPr wrap="square" rtlCol="0">
            <a:spAutoFit/>
          </a:bodyPr>
          <a:lstStyle/>
          <a:p>
            <a:pPr marL="273050" indent="-273050">
              <a:lnSpc>
                <a:spcPct val="100000"/>
              </a:lnSpc>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Times New Roman" panose="02020603050405020304" pitchFamily="18" charset="0"/>
                <a:ea typeface="微软雅黑" panose="020B0503020204020204" pitchFamily="34" charset="-122"/>
              </a:rPr>
              <a:t>存储、中断、总线与I/O系统</a:t>
            </a:r>
          </a:p>
          <a:p>
            <a:pPr marL="730250" lvl="1" indent="-273050">
              <a:lnSpc>
                <a:spcPct val="10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操作系统</a:t>
            </a:r>
          </a:p>
          <a:p>
            <a:pPr marL="1187450" lvl="2" indent="-273050">
              <a:lnSpc>
                <a:spcPct val="10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设备管理包括I/O系统，I/O控制方式（调度）</a:t>
            </a:r>
          </a:p>
          <a:p>
            <a:pPr marL="1644650" lvl="3" indent="-273050">
              <a:lnSpc>
                <a:spcPct val="100000"/>
              </a:lnSpc>
              <a:spcBef>
                <a:spcPts val="200"/>
              </a:spcBef>
              <a:spcAft>
                <a:spcPts val="200"/>
              </a:spcAft>
              <a:buSzPct val="70000"/>
              <a:buFont typeface="Wingdings" panose="05000000000000000000" pitchFamily="2" charset="2"/>
              <a:buChar char="l"/>
            </a:pPr>
            <a:r>
              <a:rPr lang="zh-CN" altLang="en-US" dirty="0">
                <a:solidFill>
                  <a:srgbClr val="D53E25"/>
                </a:solidFill>
                <a:latin typeface="Times New Roman" panose="02020603050405020304" pitchFamily="18" charset="0"/>
                <a:ea typeface="微软雅黑" panose="020B0503020204020204" pitchFamily="34" charset="-122"/>
              </a:rPr>
              <a:t>I/O设备、设备控制器、I/O通道及总线系统</a:t>
            </a:r>
          </a:p>
          <a:p>
            <a:pPr marL="730250" lvl="1" indent="-273050">
              <a:lnSpc>
                <a:spcPct val="10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组成原理</a:t>
            </a:r>
          </a:p>
          <a:p>
            <a:pPr marL="1187450" lvl="2" indent="-273050">
              <a:lnSpc>
                <a:spcPct val="10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接口的基本概念、总线的基本概念、中断方式及其接口组成以及DMA方式及其接口组成</a:t>
            </a:r>
          </a:p>
          <a:p>
            <a:pPr marL="730250" lvl="1" indent="-273050">
              <a:lnSpc>
                <a:spcPct val="10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系统结构</a:t>
            </a:r>
          </a:p>
          <a:p>
            <a:pPr marL="1187450" lvl="2" indent="-273050">
              <a:lnSpc>
                <a:spcPct val="10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覆盖一些基本概念</a:t>
            </a:r>
          </a:p>
          <a:p>
            <a:pPr marL="1187450" lvl="2" indent="-273050">
              <a:lnSpc>
                <a:spcPct val="10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中断的响应次序和处里次序</a:t>
            </a:r>
          </a:p>
          <a:p>
            <a:pPr marL="1187450" lvl="2" indent="-273050">
              <a:lnSpc>
                <a:spcPct val="10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中断系统的软硬件功能分配</a:t>
            </a:r>
          </a:p>
          <a:p>
            <a:pPr marL="1187450" lvl="2" indent="-273050">
              <a:lnSpc>
                <a:spcPct val="10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I/O系统主要讲通道技术</a:t>
            </a: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15"/>
          <a:stretch>
            <a:fillRect/>
          </a:stretch>
        </p:blipFill>
        <p:spPr>
          <a:xfrm>
            <a:off x="9216390" y="201295"/>
            <a:ext cx="1895475" cy="485775"/>
          </a:xfrm>
          <a:prstGeom prst="rect">
            <a:avLst/>
          </a:prstGeom>
        </p:spPr>
      </p:pic>
      <p:sp>
        <p:nvSpPr>
          <p:cNvPr id="5" name="Rounded Rectangle 1"/>
          <p:cNvSpPr/>
          <p:nvPr>
            <p:custDataLst>
              <p:tags r:id="rId2"/>
            </p:custDataLst>
          </p:nvPr>
        </p:nvSpPr>
        <p:spPr>
          <a:xfrm>
            <a:off x="1727796" y="1550220"/>
            <a:ext cx="579422" cy="579422"/>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tr-TR" sz="40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7"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3"/>
            </p:custDataLst>
          </p:nvPr>
        </p:nvSpPr>
        <p:spPr>
          <a:xfrm>
            <a:off x="1755736" y="1606650"/>
            <a:ext cx="550971" cy="477416"/>
          </a:xfrm>
          <a:prstGeom prst="rect">
            <a:avLst/>
          </a:prstGeom>
          <a:noFill/>
        </p:spPr>
        <p:txBody>
          <a:bodyPr wrap="square" rtlCol="0" anchor="ctr">
            <a:no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sz="4000" b="0" i="0" u="none" strike="noStrike" kern="1200" cap="none" spc="30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Montserrat Black"/>
              </a:rPr>
              <a:t>1</a:t>
            </a:r>
          </a:p>
        </p:txBody>
      </p:sp>
      <p:sp>
        <p:nvSpPr>
          <p:cNvPr id="35" name="Rounded Rectangle 1"/>
          <p:cNvSpPr/>
          <p:nvPr>
            <p:custDataLst>
              <p:tags r:id="rId4"/>
            </p:custDataLst>
          </p:nvPr>
        </p:nvSpPr>
        <p:spPr>
          <a:xfrm>
            <a:off x="1727796" y="2736210"/>
            <a:ext cx="579422" cy="579422"/>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tr-TR" sz="40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36" name="TextBox 21"/>
          <p:cNvSpPr txBox="1"/>
          <p:nvPr>
            <p:custDataLst>
              <p:tags r:id="rId5"/>
            </p:custDataLst>
          </p:nvPr>
        </p:nvSpPr>
        <p:spPr>
          <a:xfrm>
            <a:off x="2433780" y="1283677"/>
            <a:ext cx="4167676" cy="800088"/>
          </a:xfrm>
          <a:prstGeom prst="rect">
            <a:avLst/>
          </a:prstGeom>
          <a:noFill/>
        </p:spPr>
        <p:txBody>
          <a:bodyPr wrap="square" rtlCol="0" anchor="ctr">
            <a:noAutofit/>
          </a:bodyPr>
          <a:lstStyle/>
          <a:p>
            <a:pPr marL="0" marR="0" lvl="0" indent="0" algn="l" defTabSz="914400" rtl="0" eaLnBrk="1" fontAlgn="base" latinLnBrk="0" hangingPunct="1">
              <a:lnSpc>
                <a:spcPct val="130000"/>
              </a:lnSpc>
              <a:spcBef>
                <a:spcPts val="0"/>
              </a:spcBef>
              <a:spcAft>
                <a:spcPts val="0"/>
              </a:spcAft>
              <a:buClrTx/>
              <a:buSzPct val="100000"/>
              <a:buFont typeface="Arial" panose="020B0604020202020204" pitchFamily="34" charset="0"/>
              <a:buNone/>
              <a:defRPr/>
            </a:pPr>
            <a:r>
              <a:rPr kumimoji="0" lang="zh-CN" altLang="en-US" sz="4000" b="0" i="0" u="none" strike="noStrike" kern="1200" cap="none" spc="15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学什么？</a:t>
            </a:r>
          </a:p>
        </p:txBody>
      </p:sp>
      <p:sp>
        <p:nvSpPr>
          <p:cNvPr id="37"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6"/>
            </p:custDataLst>
          </p:nvPr>
        </p:nvSpPr>
        <p:spPr>
          <a:xfrm>
            <a:off x="1755101" y="2787559"/>
            <a:ext cx="550971" cy="477416"/>
          </a:xfrm>
          <a:prstGeom prst="rect">
            <a:avLst/>
          </a:prstGeom>
          <a:noFill/>
        </p:spPr>
        <p:txBody>
          <a:bodyPr wrap="square" rtlCol="0" anchor="ctr">
            <a:no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sz="4000" b="0" i="0" u="none" strike="noStrike" kern="1200" cap="none" spc="30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Montserrat Black"/>
              </a:rPr>
              <a:t>2</a:t>
            </a:r>
          </a:p>
        </p:txBody>
      </p:sp>
      <p:sp>
        <p:nvSpPr>
          <p:cNvPr id="41" name="Rounded Rectangle 1"/>
          <p:cNvSpPr/>
          <p:nvPr>
            <p:custDataLst>
              <p:tags r:id="rId7"/>
            </p:custDataLst>
          </p:nvPr>
        </p:nvSpPr>
        <p:spPr>
          <a:xfrm>
            <a:off x="1754944" y="3942698"/>
            <a:ext cx="579422" cy="57942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tr-TR" sz="40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2" name="TextBox 21"/>
          <p:cNvSpPr txBox="1"/>
          <p:nvPr>
            <p:custDataLst>
              <p:tags r:id="rId8"/>
            </p:custDataLst>
          </p:nvPr>
        </p:nvSpPr>
        <p:spPr>
          <a:xfrm>
            <a:off x="2433780" y="2509183"/>
            <a:ext cx="4167676" cy="800088"/>
          </a:xfrm>
          <a:prstGeom prst="rect">
            <a:avLst/>
          </a:prstGeom>
          <a:noFill/>
        </p:spPr>
        <p:txBody>
          <a:bodyPr wrap="square" rtlCol="0" anchor="ctr">
            <a:noAutofit/>
          </a:bodyPr>
          <a:lstStyle/>
          <a:p>
            <a:pPr marL="0" marR="0" lvl="0" indent="0" algn="l" defTabSz="914400" rtl="0" eaLnBrk="1" fontAlgn="base" latinLnBrk="0" hangingPunct="1">
              <a:lnSpc>
                <a:spcPct val="130000"/>
              </a:lnSpc>
              <a:spcBef>
                <a:spcPts val="0"/>
              </a:spcBef>
              <a:spcAft>
                <a:spcPts val="0"/>
              </a:spcAft>
              <a:buClrTx/>
              <a:buSzPct val="100000"/>
              <a:buFont typeface="Arial" panose="020B0604020202020204" pitchFamily="34" charset="0"/>
              <a:buNone/>
              <a:defRPr/>
            </a:pPr>
            <a:r>
              <a:rPr kumimoji="0" lang="zh-CN" altLang="en-US" sz="4000" b="0" i="0" u="none" strike="noStrike" kern="1200" cap="none" spc="15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为啥学？</a:t>
            </a:r>
          </a:p>
        </p:txBody>
      </p:sp>
      <p:sp>
        <p:nvSpPr>
          <p:cNvPr id="43"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9"/>
            </p:custDataLst>
          </p:nvPr>
        </p:nvSpPr>
        <p:spPr>
          <a:xfrm>
            <a:off x="1782884" y="3993413"/>
            <a:ext cx="550971" cy="477416"/>
          </a:xfrm>
          <a:prstGeom prst="rect">
            <a:avLst/>
          </a:prstGeom>
          <a:noFill/>
        </p:spPr>
        <p:txBody>
          <a:bodyPr wrap="square" rtlCol="0" anchor="ctr">
            <a:no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sz="4000" b="0" i="0" u="none" strike="noStrike" kern="1200" cap="none" spc="30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Montserrat Black"/>
              </a:rPr>
              <a:t>3</a:t>
            </a:r>
          </a:p>
        </p:txBody>
      </p:sp>
      <p:sp>
        <p:nvSpPr>
          <p:cNvPr id="45" name="TextBox 21"/>
          <p:cNvSpPr txBox="1"/>
          <p:nvPr>
            <p:custDataLst>
              <p:tags r:id="rId10"/>
            </p:custDataLst>
          </p:nvPr>
        </p:nvSpPr>
        <p:spPr>
          <a:xfrm>
            <a:off x="2434258" y="3721587"/>
            <a:ext cx="4167676" cy="800088"/>
          </a:xfrm>
          <a:prstGeom prst="rect">
            <a:avLst/>
          </a:prstGeom>
          <a:noFill/>
        </p:spPr>
        <p:txBody>
          <a:bodyPr wrap="square" rtlCol="0" anchor="ctr">
            <a:noAutofit/>
          </a:bodyPr>
          <a:lstStyle/>
          <a:p>
            <a:pPr marL="0" marR="0" lvl="0" indent="0" algn="l" defTabSz="914400" rtl="0" eaLnBrk="1" fontAlgn="base" latinLnBrk="0" hangingPunct="1">
              <a:lnSpc>
                <a:spcPct val="130000"/>
              </a:lnSpc>
              <a:spcBef>
                <a:spcPts val="0"/>
              </a:spcBef>
              <a:spcAft>
                <a:spcPts val="0"/>
              </a:spcAft>
              <a:buClrTx/>
              <a:buSzPct val="100000"/>
              <a:buFont typeface="Arial" panose="020B0604020202020204" pitchFamily="34" charset="0"/>
              <a:buNone/>
              <a:defRPr/>
            </a:pPr>
            <a:r>
              <a:rPr kumimoji="0" lang="zh-CN" altLang="en-US" sz="4000" b="0" i="0" u="none" strike="noStrike" kern="1200" cap="none" spc="15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怎么学？</a:t>
            </a:r>
          </a:p>
        </p:txBody>
      </p:sp>
      <p:cxnSp>
        <p:nvCxnSpPr>
          <p:cNvPr id="2" name="直接连接符 1"/>
          <p:cNvCxnSpPr/>
          <p:nvPr>
            <p:custDataLst>
              <p:tags r:id="rId11"/>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12"/>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提纲</a:t>
            </a: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同操作系统、计算机组成原理重合部分</a:t>
            </a:r>
          </a:p>
        </p:txBody>
      </p:sp>
      <p:sp>
        <p:nvSpPr>
          <p:cNvPr id="3" name="TextBox 30"/>
          <p:cNvSpPr txBox="1"/>
          <p:nvPr/>
        </p:nvSpPr>
        <p:spPr>
          <a:xfrm>
            <a:off x="668655" y="1054735"/>
            <a:ext cx="10204157" cy="4318170"/>
          </a:xfrm>
          <a:prstGeom prst="rect">
            <a:avLst/>
          </a:prstGeom>
          <a:noFill/>
        </p:spPr>
        <p:txBody>
          <a:bodyPr wrap="square" rtlCol="0">
            <a:spAutoFit/>
          </a:bodyPr>
          <a:lstStyle/>
          <a:p>
            <a:pPr marL="273050" indent="-273050">
              <a:lnSpc>
                <a:spcPct val="110000"/>
              </a:lnSpc>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Times New Roman" panose="02020603050405020304" pitchFamily="18" charset="0"/>
                <a:ea typeface="微软雅黑" panose="020B0503020204020204" pitchFamily="34" charset="-122"/>
              </a:rPr>
              <a:t>存储体系</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操作系统</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虚拟存储器管理</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组成原理</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Cache存储器+虚拟存储器（不细致，局部）</a:t>
            </a:r>
            <a:endParaRPr lang="zh-CN" altLang="en-US" sz="2000" dirty="0">
              <a:solidFill>
                <a:schemeClr val="accent1"/>
              </a:solidFill>
              <a:latin typeface="Times New Roman" panose="02020603050405020304" pitchFamily="18" charset="0"/>
              <a:ea typeface="微软雅黑" panose="020B0503020204020204" pitchFamily="34" charset="-122"/>
            </a:endParaRP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系统结构</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存在内容和组成原理重叠（操作系统），但更清晰、细致的讲述Cache的工作原理（全局观）</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减少Cache失效的方法</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Cache性能分析</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Cache透明性分析</a:t>
            </a:r>
          </a:p>
        </p:txBody>
      </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同操作系统、计算机组成原理重合部分</a:t>
            </a:r>
          </a:p>
        </p:txBody>
      </p:sp>
      <p:sp>
        <p:nvSpPr>
          <p:cNvPr id="3" name="TextBox 30"/>
          <p:cNvSpPr txBox="1"/>
          <p:nvPr/>
        </p:nvSpPr>
        <p:spPr>
          <a:xfrm>
            <a:off x="668655" y="1054735"/>
            <a:ext cx="10413365" cy="3865225"/>
          </a:xfrm>
          <a:prstGeom prst="rect">
            <a:avLst/>
          </a:prstGeom>
          <a:noFill/>
        </p:spPr>
        <p:txBody>
          <a:bodyPr wrap="square" rtlCol="0">
            <a:spAutoFit/>
          </a:bodyPr>
          <a:lstStyle/>
          <a:p>
            <a:pPr marL="273050" indent="-273050">
              <a:lnSpc>
                <a:spcPct val="120000"/>
              </a:lnSpc>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Times New Roman" panose="02020603050405020304" pitchFamily="18" charset="0"/>
                <a:ea typeface="微软雅黑" panose="020B0503020204020204" pitchFamily="34" charset="-122"/>
              </a:rPr>
              <a:t>流水和指令级高度并行的超级机</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组成原理</a:t>
            </a:r>
          </a:p>
          <a:p>
            <a:pPr marL="1187450" lvl="2"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简单流水线的原理</a:t>
            </a:r>
          </a:p>
          <a:p>
            <a:pPr marL="730250" lvl="1"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系统结构</a:t>
            </a:r>
          </a:p>
          <a:p>
            <a:pPr marL="1187450" lvl="2"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标量流水线</a:t>
            </a:r>
          </a:p>
          <a:p>
            <a:pPr marL="1187450" lvl="2"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向量流水线</a:t>
            </a:r>
          </a:p>
          <a:p>
            <a:pPr marL="1187450" lvl="2"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超标量</a:t>
            </a:r>
          </a:p>
          <a:p>
            <a:pPr marL="1187450" lvl="2"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超长指令字</a:t>
            </a:r>
          </a:p>
          <a:p>
            <a:pPr marL="1187450" lvl="2" indent="-273050">
              <a:lnSpc>
                <a:spcPct val="12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超流水线</a:t>
            </a:r>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最重要的辅助课程</a:t>
            </a:r>
          </a:p>
        </p:txBody>
      </p:sp>
      <p:sp>
        <p:nvSpPr>
          <p:cNvPr id="3" name="TextBox 30"/>
          <p:cNvSpPr txBox="1"/>
          <p:nvPr/>
        </p:nvSpPr>
        <p:spPr>
          <a:xfrm>
            <a:off x="668655" y="1223863"/>
            <a:ext cx="10132149" cy="4596130"/>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b="1" dirty="0">
                <a:solidFill>
                  <a:srgbClr val="D53E25"/>
                </a:solidFill>
                <a:latin typeface="Times New Roman" panose="02020603050405020304" pitchFamily="18" charset="0"/>
              </a:rPr>
              <a:t>编译原理！非常重要，但本科内容讲的课时太少，有意思的很难讲到</a:t>
            </a:r>
          </a:p>
          <a:p>
            <a:pPr marL="730250" lvl="1" indent="-273050">
              <a:spcBef>
                <a:spcPts val="200"/>
              </a:spcBef>
              <a:spcAft>
                <a:spcPts val="200"/>
              </a:spcAft>
              <a:buSzPct val="70000"/>
              <a:buFont typeface="Wingdings" panose="05000000000000000000" pitchFamily="2" charset="2"/>
              <a:buChar char="l"/>
            </a:pPr>
            <a:r>
              <a:rPr lang="zh-CN" altLang="en-US" sz="2000" b="1" dirty="0">
                <a:solidFill>
                  <a:schemeClr val="accent1"/>
                </a:solidFill>
                <a:latin typeface="Times New Roman" panose="02020603050405020304" pitchFamily="18" charset="0"/>
              </a:rPr>
              <a:t>现在研究体系结构和编译技术的团队，往往是一个团队，太密切，几乎无法分家</a:t>
            </a:r>
          </a:p>
          <a:p>
            <a:pPr marL="273050" indent="-273050">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Times New Roman" panose="02020603050405020304" pitchFamily="18" charset="0"/>
              </a:rPr>
              <a:t>前序课程</a:t>
            </a:r>
          </a:p>
          <a:p>
            <a:pPr marL="730250" lvl="1" indent="-273050">
              <a:spcBef>
                <a:spcPts val="200"/>
              </a:spcBef>
              <a:spcAft>
                <a:spcPts val="200"/>
              </a:spcAft>
              <a:buSzPct val="70000"/>
              <a:buFont typeface="Wingdings" panose="05000000000000000000" pitchFamily="2" charset="2"/>
              <a:buChar char="l"/>
            </a:pPr>
            <a:r>
              <a:rPr lang="zh-CN" altLang="en-US" sz="2000" b="1" dirty="0">
                <a:solidFill>
                  <a:schemeClr val="accent1"/>
                </a:solidFill>
                <a:latin typeface="Times New Roman" panose="02020603050405020304" pitchFamily="18" charset="0"/>
              </a:rPr>
              <a:t>计算机程序设计</a:t>
            </a:r>
          </a:p>
          <a:p>
            <a:pPr marL="1187450" lvl="2" indent="-273050">
              <a:spcBef>
                <a:spcPts val="200"/>
              </a:spcBef>
              <a:spcAft>
                <a:spcPts val="200"/>
              </a:spcAft>
              <a:buSzPct val="70000"/>
              <a:buFont typeface="Wingdings" panose="05000000000000000000" pitchFamily="2" charset="2"/>
              <a:buChar char="l"/>
            </a:pPr>
            <a:r>
              <a:rPr lang="zh-CN" altLang="en-US" sz="2000" b="1" dirty="0">
                <a:solidFill>
                  <a:srgbClr val="0000CC"/>
                </a:solidFill>
                <a:latin typeface="Times New Roman" panose="02020603050405020304" pitchFamily="18" charset="0"/>
              </a:rPr>
              <a:t>高级语言</a:t>
            </a:r>
          </a:p>
          <a:p>
            <a:pPr marL="1187450" lvl="2" indent="-273050">
              <a:spcBef>
                <a:spcPts val="200"/>
              </a:spcBef>
              <a:spcAft>
                <a:spcPts val="200"/>
              </a:spcAft>
              <a:buSzPct val="70000"/>
              <a:buFont typeface="Wingdings" panose="05000000000000000000" pitchFamily="2" charset="2"/>
              <a:buChar char="l"/>
            </a:pPr>
            <a:r>
              <a:rPr lang="zh-CN" altLang="en-US" sz="2000" b="1" dirty="0">
                <a:solidFill>
                  <a:srgbClr val="0000CC"/>
                </a:solidFill>
                <a:latin typeface="Times New Roman" panose="02020603050405020304" pitchFamily="18" charset="0"/>
              </a:rPr>
              <a:t>汇编语言</a:t>
            </a:r>
          </a:p>
          <a:p>
            <a:pPr marL="730250" lvl="1" indent="-273050">
              <a:spcBef>
                <a:spcPts val="200"/>
              </a:spcBef>
              <a:spcAft>
                <a:spcPts val="200"/>
              </a:spcAft>
              <a:buSzPct val="70000"/>
              <a:buFont typeface="Wingdings" panose="05000000000000000000" pitchFamily="2" charset="2"/>
              <a:buChar char="l"/>
            </a:pPr>
            <a:r>
              <a:rPr lang="zh-CN" altLang="en-US" sz="2000" b="1" dirty="0">
                <a:solidFill>
                  <a:schemeClr val="accent1"/>
                </a:solidFill>
                <a:latin typeface="Times New Roman" panose="02020603050405020304" pitchFamily="18" charset="0"/>
              </a:rPr>
              <a:t>计算机系统知识</a:t>
            </a:r>
          </a:p>
          <a:p>
            <a:pPr marL="1187450" lvl="2" indent="-273050">
              <a:spcBef>
                <a:spcPts val="200"/>
              </a:spcBef>
              <a:spcAft>
                <a:spcPts val="200"/>
              </a:spcAft>
              <a:buSzPct val="70000"/>
              <a:buFont typeface="Wingdings" panose="05000000000000000000" pitchFamily="2" charset="2"/>
              <a:buChar char="l"/>
            </a:pPr>
            <a:r>
              <a:rPr lang="zh-CN" altLang="en-US" sz="2000" b="1" dirty="0">
                <a:solidFill>
                  <a:srgbClr val="0000CC"/>
                </a:solidFill>
                <a:latin typeface="Times New Roman" panose="02020603050405020304" pitchFamily="18" charset="0"/>
              </a:rPr>
              <a:t>计算机组成原理</a:t>
            </a:r>
          </a:p>
          <a:p>
            <a:pPr marL="1187450" lvl="2" indent="-273050">
              <a:spcBef>
                <a:spcPts val="200"/>
              </a:spcBef>
              <a:spcAft>
                <a:spcPts val="200"/>
              </a:spcAft>
              <a:buSzPct val="70000"/>
              <a:buFont typeface="Wingdings" panose="05000000000000000000" pitchFamily="2" charset="2"/>
              <a:buChar char="l"/>
            </a:pPr>
            <a:r>
              <a:rPr lang="zh-CN" altLang="en-US" sz="2000" b="1" dirty="0">
                <a:solidFill>
                  <a:srgbClr val="0000CC"/>
                </a:solidFill>
                <a:latin typeface="Times New Roman" panose="02020603050405020304" pitchFamily="18" charset="0"/>
              </a:rPr>
              <a:t>数字逻辑</a:t>
            </a:r>
          </a:p>
          <a:p>
            <a:pPr marL="1187450" lvl="2" indent="-273050">
              <a:spcBef>
                <a:spcPts val="200"/>
              </a:spcBef>
              <a:spcAft>
                <a:spcPts val="200"/>
              </a:spcAft>
              <a:buSzPct val="70000"/>
              <a:buFont typeface="Wingdings" panose="05000000000000000000" pitchFamily="2" charset="2"/>
              <a:buChar char="l"/>
            </a:pPr>
            <a:r>
              <a:rPr lang="zh-CN" altLang="en-US" sz="2000" b="1" dirty="0">
                <a:solidFill>
                  <a:srgbClr val="0000CC"/>
                </a:solidFill>
                <a:latin typeface="Times New Roman" panose="02020603050405020304" pitchFamily="18" charset="0"/>
              </a:rPr>
              <a:t>数据结构</a:t>
            </a:r>
          </a:p>
          <a:p>
            <a:pPr marL="1187450" lvl="2" indent="-273050">
              <a:spcBef>
                <a:spcPts val="200"/>
              </a:spcBef>
              <a:spcAft>
                <a:spcPts val="200"/>
              </a:spcAft>
              <a:buSzPct val="70000"/>
              <a:buFont typeface="Wingdings" panose="05000000000000000000" pitchFamily="2" charset="2"/>
              <a:buChar char="l"/>
            </a:pPr>
            <a:r>
              <a:rPr lang="zh-CN" altLang="en-US" sz="2000" b="1" dirty="0">
                <a:solidFill>
                  <a:srgbClr val="0000CC"/>
                </a:solidFill>
                <a:latin typeface="Times New Roman" panose="02020603050405020304" pitchFamily="18" charset="0"/>
              </a:rPr>
              <a:t>操作系统</a:t>
            </a:r>
          </a:p>
          <a:p>
            <a:pPr marL="1187450" lvl="2" indent="-273050">
              <a:spcBef>
                <a:spcPts val="200"/>
              </a:spcBef>
              <a:spcAft>
                <a:spcPts val="200"/>
              </a:spcAft>
              <a:buSzPct val="70000"/>
              <a:buFont typeface="Wingdings" panose="05000000000000000000" pitchFamily="2" charset="2"/>
              <a:buChar char="l"/>
            </a:pPr>
            <a:r>
              <a:rPr lang="zh-CN" altLang="en-US" sz="2000" b="1" dirty="0">
                <a:solidFill>
                  <a:srgbClr val="0000CC"/>
                </a:solidFill>
                <a:latin typeface="Times New Roman" panose="02020603050405020304" pitchFamily="18" charset="0"/>
              </a:rPr>
              <a:t>编译原理</a:t>
            </a:r>
          </a:p>
        </p:txBody>
      </p:sp>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课程的意义</a:t>
            </a:r>
          </a:p>
        </p:txBody>
      </p:sp>
      <p:sp>
        <p:nvSpPr>
          <p:cNvPr id="3" name="TextBox 30"/>
          <p:cNvSpPr txBox="1"/>
          <p:nvPr/>
        </p:nvSpPr>
        <p:spPr>
          <a:xfrm>
            <a:off x="668655" y="1054735"/>
            <a:ext cx="10413365" cy="3352008"/>
          </a:xfrm>
          <a:prstGeom prst="rect">
            <a:avLst/>
          </a:prstGeom>
          <a:noFill/>
        </p:spPr>
        <p:txBody>
          <a:bodyPr wrap="square" rtlCol="0">
            <a:spAutoFit/>
          </a:bodyPr>
          <a:lstStyle/>
          <a:p>
            <a:pPr marL="273050" indent="-273050">
              <a:lnSpc>
                <a:spcPct val="17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意义</a:t>
            </a:r>
          </a:p>
          <a:p>
            <a:pPr marL="730250" lvl="1" indent="-273050">
              <a:lnSpc>
                <a:spcPct val="17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建立整机概念</a:t>
            </a:r>
          </a:p>
          <a:p>
            <a:pPr marL="730250" lvl="1" indent="-273050">
              <a:lnSpc>
                <a:spcPct val="17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学习基本的设计方法和优化方法</a:t>
            </a:r>
          </a:p>
          <a:p>
            <a:pPr marL="730250" lvl="1" indent="-273050">
              <a:lnSpc>
                <a:spcPct val="170000"/>
              </a:lnSpc>
              <a:spcBef>
                <a:spcPts val="200"/>
              </a:spcBef>
              <a:spcAft>
                <a:spcPts val="200"/>
              </a:spcAft>
              <a:buSzPct val="70000"/>
              <a:buFont typeface="Wingdings" panose="05000000000000000000" pitchFamily="2" charset="2"/>
              <a:buChar char="l"/>
            </a:pPr>
            <a:r>
              <a:rPr lang="en-US" altLang="zh-CN" sz="2400" b="1" dirty="0">
                <a:solidFill>
                  <a:schemeClr val="accent1"/>
                </a:solidFill>
                <a:latin typeface="Times New Roman" panose="02020603050405020304" pitchFamily="18" charset="0"/>
                <a:ea typeface="微软雅黑" panose="020B0503020204020204" pitchFamily="34" charset="-122"/>
              </a:rPr>
              <a:t>  </a:t>
            </a:r>
          </a:p>
          <a:p>
            <a:pPr marL="730250" lvl="1" indent="-273050">
              <a:lnSpc>
                <a:spcPct val="170000"/>
              </a:lnSpc>
              <a:spcBef>
                <a:spcPts val="200"/>
              </a:spcBef>
              <a:spcAft>
                <a:spcPts val="200"/>
              </a:spcAft>
              <a:buSzPct val="70000"/>
              <a:buFont typeface="Wingdings" panose="05000000000000000000" pitchFamily="2" charset="2"/>
              <a:buChar char="l"/>
            </a:pPr>
            <a:r>
              <a:rPr lang="en-US" altLang="zh-CN" sz="2400" b="1" dirty="0">
                <a:solidFill>
                  <a:schemeClr val="accent1"/>
                </a:solidFill>
                <a:latin typeface="Times New Roman" panose="02020603050405020304" pitchFamily="18" charset="0"/>
                <a:ea typeface="微软雅黑" panose="020B0503020204020204" pitchFamily="34" charset="-122"/>
              </a:rPr>
              <a:t> </a:t>
            </a:r>
          </a:p>
        </p:txBody>
      </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20"/>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课程的意义</a:t>
            </a:r>
          </a:p>
        </p:txBody>
      </p:sp>
      <p:sp>
        <p:nvSpPr>
          <p:cNvPr id="3" name="Rectangle 3"/>
          <p:cNvSpPr>
            <a:spLocks noGrp="1"/>
          </p:cNvSpPr>
          <p:nvPr>
            <p:ph idx="1" hasCustomPrompt="1"/>
            <p:custDataLst>
              <p:tags r:id="rId4"/>
            </p:custDataLst>
          </p:nvPr>
        </p:nvSpPr>
        <p:spPr>
          <a:xfrm>
            <a:off x="753473" y="1053048"/>
            <a:ext cx="10013315" cy="4884420"/>
          </a:xfrm>
        </p:spPr>
        <p:txBody>
          <a:bodyPr vert="horz" wrap="square" lIns="91440" tIns="45720" rIns="91440" bIns="45720" anchor="t" anchorCtr="0"/>
          <a:lstStyle/>
          <a:p>
            <a:pPr eaLnBrk="1" hangingPunct="1">
              <a:buSzPct val="70000"/>
              <a:buFont typeface="Wingdings" panose="05000000000000000000" charset="0"/>
              <a:buChar char="l"/>
            </a:pPr>
            <a:r>
              <a:rPr lang="zh-CN" altLang="en-US" sz="2400" dirty="0">
                <a:solidFill>
                  <a:srgbClr val="000000"/>
                </a:solidFill>
                <a:latin typeface="Times New Roman" panose="02020603050405020304" pitchFamily="18" charset="0"/>
                <a:ea typeface="微软雅黑" panose="020B0503020204020204" pitchFamily="34" charset="-122"/>
              </a:rPr>
              <a:t>目前学习状态 </a:t>
            </a:r>
            <a:r>
              <a:rPr lang="en-US" altLang="zh-CN" sz="2400" dirty="0">
                <a:solidFill>
                  <a:srgbClr val="000000"/>
                </a:solidFill>
                <a:latin typeface="Times New Roman" panose="02020603050405020304" pitchFamily="18" charset="0"/>
                <a:ea typeface="微软雅黑" panose="020B0503020204020204" pitchFamily="34" charset="-122"/>
              </a:rPr>
              <a:t>—— “</a:t>
            </a:r>
            <a:r>
              <a:rPr lang="zh-CN" altLang="en-US" sz="2400" dirty="0">
                <a:solidFill>
                  <a:srgbClr val="000000"/>
                </a:solidFill>
                <a:latin typeface="Times New Roman" panose="02020603050405020304" pitchFamily="18" charset="0"/>
                <a:ea typeface="微软雅黑" panose="020B0503020204020204" pitchFamily="34" charset="-122"/>
              </a:rPr>
              <a:t>优秀</a:t>
            </a:r>
            <a:r>
              <a:rPr lang="en-US" altLang="zh-CN" sz="2400" dirty="0">
                <a:solidFill>
                  <a:srgbClr val="000000"/>
                </a:solidFill>
                <a:latin typeface="Times New Roman" panose="02020603050405020304" pitchFamily="18" charset="0"/>
                <a:ea typeface="微软雅黑" panose="020B0503020204020204" pitchFamily="34" charset="-122"/>
              </a:rPr>
              <a:t>”</a:t>
            </a:r>
            <a:r>
              <a:rPr lang="zh-CN" altLang="en-US" sz="2400" dirty="0">
                <a:solidFill>
                  <a:srgbClr val="000000"/>
                </a:solidFill>
                <a:latin typeface="Times New Roman" panose="02020603050405020304" pitchFamily="18" charset="0"/>
                <a:ea typeface="微软雅黑" panose="020B0503020204020204" pitchFamily="34" charset="-122"/>
              </a:rPr>
              <a:t>的程序员</a:t>
            </a:r>
          </a:p>
        </p:txBody>
      </p:sp>
      <p:sp>
        <p:nvSpPr>
          <p:cNvPr id="5" name="Rectangle 5"/>
          <p:cNvSpPr/>
          <p:nvPr>
            <p:custDataLst>
              <p:tags r:id="rId5"/>
            </p:custDataLst>
          </p:nvPr>
        </p:nvSpPr>
        <p:spPr>
          <a:xfrm>
            <a:off x="991993" y="1711325"/>
            <a:ext cx="7912295" cy="461665"/>
          </a:xfrm>
          <a:prstGeom prst="rect">
            <a:avLst/>
          </a:prstGeom>
          <a:noFill/>
          <a:ln w="9525">
            <a:noFill/>
          </a:ln>
        </p:spPr>
        <p:txBody>
          <a:bodyPr wrap="none" anchor="t" anchorCtr="0">
            <a:spAutoFit/>
          </a:bodyPr>
          <a:lstStyle/>
          <a:p>
            <a:pPr algn="r" eaLnBrk="0" hangingPunct="0">
              <a:buClrTx/>
              <a:buFontTx/>
            </a:pPr>
            <a:r>
              <a:rPr lang="zh-CN" altLang="en-US" sz="2400" dirty="0">
                <a:solidFill>
                  <a:srgbClr val="000000"/>
                </a:solidFill>
                <a:latin typeface="Times New Roman" panose="02020603050405020304" pitchFamily="18" charset="0"/>
                <a:ea typeface="微软雅黑" panose="020B0503020204020204" pitchFamily="34" charset="-122"/>
                <a:cs typeface="宋体" panose="02010600030101010101" pitchFamily="2" charset="-122"/>
              </a:rPr>
              <a:t>好多讲</a:t>
            </a:r>
            <a:r>
              <a:rPr lang="en-US" altLang="zh-CN" sz="2400" dirty="0">
                <a:solidFill>
                  <a:srgbClr val="000000"/>
                </a:solidFill>
                <a:latin typeface="Times New Roman" panose="02020603050405020304" pitchFamily="18" charset="0"/>
                <a:ea typeface="微软雅黑" panose="020B0503020204020204" pitchFamily="34" charset="-122"/>
                <a:cs typeface="宋体" panose="02010600030101010101" pitchFamily="2" charset="-122"/>
              </a:rPr>
              <a:t>ASP.NET</a:t>
            </a:r>
            <a:r>
              <a:rPr lang="zh-CN" altLang="en-US" sz="2400" dirty="0">
                <a:solidFill>
                  <a:srgbClr val="000000"/>
                </a:solidFill>
                <a:latin typeface="Times New Roman" panose="02020603050405020304" pitchFamily="18" charset="0"/>
                <a:ea typeface="微软雅黑" panose="020B0503020204020204" pitchFamily="34" charset="-122"/>
                <a:cs typeface="宋体" panose="02010600030101010101" pitchFamily="2" charset="-122"/>
              </a:rPr>
              <a:t>的文章啊，控件真好用，做网站很方便！</a:t>
            </a:r>
            <a:r>
              <a:rPr lang="zh-CN" altLang="en-US" dirty="0">
                <a:latin typeface="Times New Roman" panose="02020603050405020304" pitchFamily="18" charset="0"/>
                <a:ea typeface="微软雅黑" panose="020B0503020204020204" pitchFamily="34" charset="-122"/>
                <a:cs typeface="宋体" panose="02010600030101010101" pitchFamily="2" charset="-122"/>
              </a:rPr>
              <a:t> </a:t>
            </a:r>
          </a:p>
        </p:txBody>
      </p:sp>
      <p:pic>
        <p:nvPicPr>
          <p:cNvPr id="6" name="Picture 7"/>
          <p:cNvPicPr>
            <a:picLocks noChangeAspect="1"/>
          </p:cNvPicPr>
          <p:nvPr>
            <p:custDataLst>
              <p:tags r:id="rId6"/>
            </p:custDataLst>
          </p:nvPr>
        </p:nvPicPr>
        <p:blipFill>
          <a:blip r:embed="rId21"/>
          <a:stretch>
            <a:fillRect/>
          </a:stretch>
        </p:blipFill>
        <p:spPr>
          <a:xfrm>
            <a:off x="0" y="3714750"/>
            <a:ext cx="2714625" cy="2571750"/>
          </a:xfrm>
          <a:prstGeom prst="rect">
            <a:avLst/>
          </a:prstGeom>
          <a:noFill/>
          <a:ln w="9525">
            <a:noFill/>
          </a:ln>
        </p:spPr>
      </p:pic>
      <p:sp>
        <p:nvSpPr>
          <p:cNvPr id="7" name="Rectangle 10"/>
          <p:cNvSpPr/>
          <p:nvPr>
            <p:custDataLst>
              <p:tags r:id="rId7"/>
            </p:custDataLst>
          </p:nvPr>
        </p:nvSpPr>
        <p:spPr>
          <a:xfrm>
            <a:off x="975541" y="2351088"/>
            <a:ext cx="8254184" cy="461665"/>
          </a:xfrm>
          <a:prstGeom prst="rect">
            <a:avLst/>
          </a:prstGeom>
          <a:noFill/>
          <a:ln w="9525">
            <a:noFill/>
          </a:ln>
        </p:spPr>
        <p:txBody>
          <a:bodyPr wrap="none" anchor="t" anchorCtr="0">
            <a:spAutoFit/>
          </a:bodyPr>
          <a:lstStyle/>
          <a:p>
            <a:pPr algn="r" eaLnBrk="0" hangingPunct="0">
              <a:buClrTx/>
              <a:buFontTx/>
            </a:pPr>
            <a:r>
              <a:rPr lang="zh-CN" altLang="en-US" sz="2400" dirty="0">
                <a:solidFill>
                  <a:srgbClr val="000000"/>
                </a:solidFill>
                <a:latin typeface="Times New Roman" panose="02020603050405020304" pitchFamily="18" charset="0"/>
                <a:ea typeface="微软雅黑" panose="020B0503020204020204" pitchFamily="34" charset="-122"/>
                <a:cs typeface="宋体" panose="02010600030101010101" pitchFamily="2" charset="-122"/>
              </a:rPr>
              <a:t>ORM对开发很有帮助，我们连接数据库，Hibernate一下！！</a:t>
            </a:r>
          </a:p>
        </p:txBody>
      </p:sp>
      <p:sp>
        <p:nvSpPr>
          <p:cNvPr id="8" name="Rectangle 11"/>
          <p:cNvSpPr/>
          <p:nvPr>
            <p:custDataLst>
              <p:tags r:id="rId8"/>
            </p:custDataLst>
          </p:nvPr>
        </p:nvSpPr>
        <p:spPr>
          <a:xfrm>
            <a:off x="906007" y="2976563"/>
            <a:ext cx="8084265" cy="461665"/>
          </a:xfrm>
          <a:prstGeom prst="rect">
            <a:avLst/>
          </a:prstGeom>
          <a:noFill/>
          <a:ln w="9525">
            <a:noFill/>
          </a:ln>
        </p:spPr>
        <p:txBody>
          <a:bodyPr wrap="none" anchor="t" anchorCtr="0">
            <a:spAutoFit/>
          </a:bodyPr>
          <a:lstStyle/>
          <a:p>
            <a:pPr algn="r" eaLnBrk="0" hangingPunct="0">
              <a:buSzTx/>
              <a:buFontTx/>
            </a:pPr>
            <a:r>
              <a:rPr lang="zh-CN" altLang="en-US" sz="2400" dirty="0">
                <a:solidFill>
                  <a:srgbClr val="000000"/>
                </a:solidFill>
                <a:latin typeface="Times New Roman" panose="02020603050405020304" pitchFamily="18" charset="0"/>
                <a:ea typeface="微软雅黑" panose="020B0503020204020204" pitchFamily="34" charset="-122"/>
                <a:cs typeface="宋体" panose="02010600030101010101" pitchFamily="2" charset="-122"/>
              </a:rPr>
              <a:t>JavaScript框架XXX的效果好炫，网站越来越漂亮了！！！</a:t>
            </a:r>
          </a:p>
        </p:txBody>
      </p:sp>
      <p:sp>
        <p:nvSpPr>
          <p:cNvPr id="9" name="Text Box 12"/>
          <p:cNvSpPr txBox="1"/>
          <p:nvPr>
            <p:custDataLst>
              <p:tags r:id="rId9"/>
            </p:custDataLst>
          </p:nvPr>
        </p:nvSpPr>
        <p:spPr>
          <a:xfrm>
            <a:off x="3227388" y="3657600"/>
            <a:ext cx="2012950" cy="457200"/>
          </a:xfrm>
          <a:prstGeom prst="rect">
            <a:avLst/>
          </a:prstGeom>
          <a:noFill/>
          <a:ln w="9525">
            <a:noFill/>
          </a:ln>
        </p:spPr>
        <p:txBody>
          <a:bodyPr wrap="none" anchor="t" anchorCtr="0">
            <a:spAutoFit/>
          </a:bodyPr>
          <a:lstStyle/>
          <a:p>
            <a:pPr algn="r" eaLnBrk="0" hangingPunct="0">
              <a:buClrTx/>
              <a:buFontTx/>
            </a:pPr>
            <a:r>
              <a:rPr lang="zh-CN" altLang="en-US" sz="2400" b="1" dirty="0">
                <a:solidFill>
                  <a:srgbClr val="000000"/>
                </a:solidFill>
                <a:latin typeface="Times New Roman" panose="02020603050405020304" pitchFamily="18" charset="0"/>
                <a:ea typeface="宋体" panose="02010600030101010101" pitchFamily="2" charset="-122"/>
              </a:rPr>
              <a:t>。。。！！！</a:t>
            </a:r>
          </a:p>
        </p:txBody>
      </p:sp>
      <p:pic>
        <p:nvPicPr>
          <p:cNvPr id="10" name="Picture 13" descr="2008112712586586"/>
          <p:cNvPicPr>
            <a:picLocks noChangeAspect="1"/>
          </p:cNvPicPr>
          <p:nvPr>
            <p:custDataLst>
              <p:tags r:id="rId10"/>
            </p:custDataLst>
          </p:nvPr>
        </p:nvPicPr>
        <p:blipFill>
          <a:blip r:embed="rId22"/>
          <a:stretch>
            <a:fillRect/>
          </a:stretch>
        </p:blipFill>
        <p:spPr>
          <a:xfrm>
            <a:off x="3743643" y="2087880"/>
            <a:ext cx="2965450" cy="2965450"/>
          </a:xfrm>
          <a:prstGeom prst="rect">
            <a:avLst/>
          </a:prstGeom>
          <a:noFill/>
          <a:ln w="9525">
            <a:noFill/>
          </a:ln>
        </p:spPr>
      </p:pic>
      <p:grpSp>
        <p:nvGrpSpPr>
          <p:cNvPr id="12" name="Group 23"/>
          <p:cNvGrpSpPr/>
          <p:nvPr/>
        </p:nvGrpSpPr>
        <p:grpSpPr>
          <a:xfrm>
            <a:off x="6159500" y="3627438"/>
            <a:ext cx="2713038" cy="727075"/>
            <a:chOff x="3880" y="2285"/>
            <a:chExt cx="1709" cy="458"/>
          </a:xfrm>
        </p:grpSpPr>
        <p:sp>
          <p:nvSpPr>
            <p:cNvPr id="13" name="AutoShape 14"/>
            <p:cNvSpPr>
              <a:spLocks noChangeArrowheads="1"/>
            </p:cNvSpPr>
            <p:nvPr>
              <p:custDataLst>
                <p:tags r:id="rId16"/>
              </p:custDataLst>
            </p:nvPr>
          </p:nvSpPr>
          <p:spPr bwMode="gray">
            <a:xfrm rot="-1034268">
              <a:off x="3880" y="2285"/>
              <a:ext cx="1709" cy="458"/>
            </a:xfrm>
            <a:prstGeom prst="chevron">
              <a:avLst>
                <a:gd name="adj" fmla="val 53225"/>
              </a:avLst>
            </a:prstGeom>
            <a:gradFill rotWithShape="1">
              <a:gsLst>
                <a:gs pos="0">
                  <a:schemeClr val="accent2">
                    <a:gamma/>
                    <a:shade val="69804"/>
                    <a:invGamma/>
                  </a:schemeClr>
                </a:gs>
                <a:gs pos="100000">
                  <a:schemeClr val="accent2"/>
                </a:gs>
              </a:gsLst>
              <a:lin ang="0" scaled="1"/>
            </a:gradFill>
            <a:ln w="19050">
              <a:miter lim="800000"/>
            </a:ln>
            <a:effectLst/>
            <a:scene3d>
              <a:camera prst="legacyPerspectiveBottomLeft"/>
              <a:lightRig rig="legacyFlat4" dir="b"/>
            </a:scene3d>
            <a:sp3d extrusionH="430200" prstMaterial="legacyMetal">
              <a:bevelT w="13500" h="13500" prst="angle"/>
              <a:bevelB w="13500" h="13500" prst="angle"/>
              <a:extrusionClr>
                <a:schemeClr val="accent2"/>
              </a:extrusionClr>
              <a:contourClr>
                <a:schemeClr val="accent2"/>
              </a:contourClr>
            </a:sp3d>
          </p:spPr>
          <p:txBody>
            <a:bodyPr wrap="none" anchor="ctr">
              <a:flatTx/>
            </a:bodyPr>
            <a:lstStyle/>
            <a:p>
              <a:pPr marL="0" marR="0" lvl="0" indent="0" algn="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Times New Roman" panose="02020603050405020304" pitchFamily="18" charset="0"/>
                <a:ea typeface="黑体" panose="02010609060101010101" charset="-122"/>
                <a:cs typeface="+mn-cs"/>
              </a:endParaRPr>
            </a:p>
          </p:txBody>
        </p:sp>
        <p:sp>
          <p:nvSpPr>
            <p:cNvPr id="14" name="Rectangle 18"/>
            <p:cNvSpPr/>
            <p:nvPr>
              <p:custDataLst>
                <p:tags r:id="rId17"/>
              </p:custDataLst>
            </p:nvPr>
          </p:nvSpPr>
          <p:spPr>
            <a:xfrm rot="-1107203">
              <a:off x="4208" y="2350"/>
              <a:ext cx="961" cy="288"/>
            </a:xfrm>
            <a:prstGeom prst="rect">
              <a:avLst/>
            </a:prstGeom>
            <a:noFill/>
            <a:ln w="9525">
              <a:noFill/>
            </a:ln>
          </p:spPr>
          <p:txBody>
            <a:bodyPr wrap="none" anchor="t" anchorCtr="0">
              <a:spAutoFit/>
            </a:bodyPr>
            <a:lstStyle/>
            <a:p>
              <a:pPr algn="r" eaLnBrk="0" hangingPunct="0">
                <a:buClrTx/>
                <a:buFontTx/>
              </a:pPr>
              <a:r>
                <a:rPr lang="zh-CN" altLang="en-US" sz="2400" b="1" dirty="0">
                  <a:solidFill>
                    <a:srgbClr val="FF0000"/>
                  </a:solidFill>
                  <a:latin typeface="幼圆" panose="02010509060101010101" pitchFamily="49" charset="-122"/>
                  <a:ea typeface="幼圆" panose="02010509060101010101" pitchFamily="49" charset="-122"/>
                </a:rPr>
                <a:t>数据结构</a:t>
              </a:r>
              <a:r>
                <a:rPr lang="zh-CN" altLang="en-US" b="1" dirty="0">
                  <a:latin typeface="幼圆" panose="02010509060101010101" pitchFamily="49" charset="-122"/>
                  <a:ea typeface="幼圆" panose="02010509060101010101" pitchFamily="49" charset="-122"/>
                </a:rPr>
                <a:t> </a:t>
              </a:r>
            </a:p>
          </p:txBody>
        </p:sp>
      </p:grpSp>
      <p:grpSp>
        <p:nvGrpSpPr>
          <p:cNvPr id="15" name="Group 22"/>
          <p:cNvGrpSpPr/>
          <p:nvPr/>
        </p:nvGrpSpPr>
        <p:grpSpPr>
          <a:xfrm>
            <a:off x="5879465" y="4993005"/>
            <a:ext cx="2713038" cy="728663"/>
            <a:chOff x="3866" y="3124"/>
            <a:chExt cx="1709" cy="459"/>
          </a:xfrm>
        </p:grpSpPr>
        <p:sp>
          <p:nvSpPr>
            <p:cNvPr id="16" name="AutoShape 15"/>
            <p:cNvSpPr>
              <a:spLocks noChangeArrowheads="1"/>
            </p:cNvSpPr>
            <p:nvPr>
              <p:custDataLst>
                <p:tags r:id="rId14"/>
              </p:custDataLst>
            </p:nvPr>
          </p:nvSpPr>
          <p:spPr bwMode="gray">
            <a:xfrm rot="828172">
              <a:off x="3866" y="3124"/>
              <a:ext cx="1709" cy="459"/>
            </a:xfrm>
            <a:prstGeom prst="chevron">
              <a:avLst>
                <a:gd name="adj" fmla="val 53109"/>
              </a:avLst>
            </a:prstGeom>
            <a:gradFill rotWithShape="1">
              <a:gsLst>
                <a:gs pos="0">
                  <a:schemeClr val="folHlink">
                    <a:gamma/>
                    <a:shade val="69804"/>
                    <a:invGamma/>
                  </a:schemeClr>
                </a:gs>
                <a:gs pos="100000">
                  <a:schemeClr val="folHlink"/>
                </a:gs>
              </a:gsLst>
              <a:lin ang="0" scaled="1"/>
            </a:gradFill>
            <a:ln w="19050">
              <a:miter lim="800000"/>
            </a:ln>
            <a:effectLst/>
            <a:scene3d>
              <a:camera prst="legacyPerspectiveBottomLeft"/>
              <a:lightRig rig="legacyFlat4" dir="b"/>
            </a:scene3d>
            <a:sp3d extrusionH="430200" prstMaterial="legacyMetal">
              <a:bevelT w="13500" h="13500" prst="angle"/>
              <a:bevelB w="13500" h="13500" prst="angle"/>
              <a:extrusionClr>
                <a:schemeClr val="folHlink"/>
              </a:extrusionClr>
              <a:contourClr>
                <a:schemeClr val="folHlink"/>
              </a:contourClr>
            </a:sp3d>
          </p:spPr>
          <p:txBody>
            <a:bodyPr wrap="none" anchor="ctr">
              <a:flatTx/>
            </a:bodyPr>
            <a:lstStyle/>
            <a:p>
              <a:pPr marL="0" marR="0" lvl="0" indent="0" algn="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Times New Roman" panose="02020603050405020304" pitchFamily="18" charset="0"/>
                <a:ea typeface="黑体" panose="02010609060101010101" charset="-122"/>
                <a:cs typeface="+mn-cs"/>
              </a:endParaRPr>
            </a:p>
          </p:txBody>
        </p:sp>
        <p:sp>
          <p:nvSpPr>
            <p:cNvPr id="17" name="Rectangle 19"/>
            <p:cNvSpPr/>
            <p:nvPr>
              <p:custDataLst>
                <p:tags r:id="rId15"/>
              </p:custDataLst>
            </p:nvPr>
          </p:nvSpPr>
          <p:spPr>
            <a:xfrm rot="799050">
              <a:off x="4163" y="3199"/>
              <a:ext cx="961" cy="288"/>
            </a:xfrm>
            <a:prstGeom prst="rect">
              <a:avLst/>
            </a:prstGeom>
            <a:noFill/>
            <a:ln w="9525">
              <a:noFill/>
            </a:ln>
          </p:spPr>
          <p:txBody>
            <a:bodyPr wrap="none" anchor="t" anchorCtr="0">
              <a:spAutoFit/>
            </a:bodyPr>
            <a:lstStyle/>
            <a:p>
              <a:pPr algn="r" eaLnBrk="0" hangingPunct="0">
                <a:buClrTx/>
                <a:buFontTx/>
              </a:pPr>
              <a:r>
                <a:rPr lang="zh-CN" altLang="en-US" sz="2400" b="1" dirty="0">
                  <a:solidFill>
                    <a:srgbClr val="FF0000"/>
                  </a:solidFill>
                  <a:latin typeface="幼圆" panose="02010509060101010101" pitchFamily="49" charset="-122"/>
                  <a:ea typeface="幼圆" panose="02010509060101010101" pitchFamily="49" charset="-122"/>
                </a:rPr>
                <a:t>操作系统</a:t>
              </a:r>
              <a:r>
                <a:rPr lang="zh-CN" altLang="en-US" b="1" dirty="0">
                  <a:latin typeface="幼圆" panose="02010509060101010101" pitchFamily="49" charset="-122"/>
                  <a:ea typeface="幼圆" panose="02010509060101010101" pitchFamily="49" charset="-122"/>
                </a:rPr>
                <a:t> </a:t>
              </a:r>
            </a:p>
          </p:txBody>
        </p:sp>
      </p:grpSp>
      <p:grpSp>
        <p:nvGrpSpPr>
          <p:cNvPr id="18" name="Group 21"/>
          <p:cNvGrpSpPr/>
          <p:nvPr/>
        </p:nvGrpSpPr>
        <p:grpSpPr>
          <a:xfrm>
            <a:off x="2881313" y="5137150"/>
            <a:ext cx="2713037" cy="728663"/>
            <a:chOff x="1815" y="3236"/>
            <a:chExt cx="1709" cy="459"/>
          </a:xfrm>
        </p:grpSpPr>
        <p:sp>
          <p:nvSpPr>
            <p:cNvPr id="19" name="AutoShape 16"/>
            <p:cNvSpPr>
              <a:spLocks noChangeArrowheads="1"/>
            </p:cNvSpPr>
            <p:nvPr>
              <p:custDataLst>
                <p:tags r:id="rId12"/>
              </p:custDataLst>
            </p:nvPr>
          </p:nvSpPr>
          <p:spPr bwMode="gray">
            <a:xfrm rot="9436950">
              <a:off x="1815" y="3236"/>
              <a:ext cx="1709" cy="459"/>
            </a:xfrm>
            <a:prstGeom prst="chevron">
              <a:avLst>
                <a:gd name="adj" fmla="val 53109"/>
              </a:avLst>
            </a:prstGeom>
            <a:gradFill rotWithShape="1">
              <a:gsLst>
                <a:gs pos="0">
                  <a:schemeClr val="hlink">
                    <a:gamma/>
                    <a:shade val="69804"/>
                    <a:invGamma/>
                  </a:schemeClr>
                </a:gs>
                <a:gs pos="100000">
                  <a:schemeClr val="hlink"/>
                </a:gs>
              </a:gsLst>
              <a:lin ang="0" scaled="1"/>
            </a:gradFill>
            <a:ln w="19050">
              <a:miter lim="800000"/>
            </a:ln>
            <a:effectLst/>
            <a:scene3d>
              <a:camera prst="legacyPerspectiveBottomLeft"/>
              <a:lightRig rig="legacyFlat4" dir="b"/>
            </a:scene3d>
            <a:sp3d extrusionH="430200" prstMaterial="legacyMetal">
              <a:bevelT w="13500" h="13500" prst="angle"/>
              <a:bevelB w="13500" h="13500" prst="angle"/>
              <a:extrusionClr>
                <a:schemeClr val="hlink"/>
              </a:extrusionClr>
              <a:contourClr>
                <a:schemeClr val="hlink"/>
              </a:contourClr>
            </a:sp3d>
          </p:spPr>
          <p:txBody>
            <a:bodyPr wrap="none" anchor="ctr">
              <a:flatTx/>
            </a:bodyPr>
            <a:lstStyle/>
            <a:p>
              <a:pPr marL="0" marR="0" lvl="0" indent="0" algn="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Times New Roman" panose="02020603050405020304" pitchFamily="18" charset="0"/>
                <a:ea typeface="黑体" panose="02010609060101010101" charset="-122"/>
                <a:cs typeface="+mn-cs"/>
              </a:endParaRPr>
            </a:p>
          </p:txBody>
        </p:sp>
        <p:sp>
          <p:nvSpPr>
            <p:cNvPr id="20" name="Rectangle 20"/>
            <p:cNvSpPr/>
            <p:nvPr>
              <p:custDataLst>
                <p:tags r:id="rId13"/>
              </p:custDataLst>
            </p:nvPr>
          </p:nvSpPr>
          <p:spPr>
            <a:xfrm rot="-1220183">
              <a:off x="2385" y="3314"/>
              <a:ext cx="575" cy="288"/>
            </a:xfrm>
            <a:prstGeom prst="rect">
              <a:avLst/>
            </a:prstGeom>
            <a:noFill/>
            <a:ln w="9525">
              <a:noFill/>
            </a:ln>
          </p:spPr>
          <p:txBody>
            <a:bodyPr wrap="none" anchor="t" anchorCtr="0">
              <a:spAutoFit/>
            </a:bodyPr>
            <a:lstStyle/>
            <a:p>
              <a:pPr algn="r" eaLnBrk="0" hangingPunct="0">
                <a:buClrTx/>
                <a:buFontTx/>
              </a:pPr>
              <a:r>
                <a:rPr lang="zh-CN" altLang="en-US" sz="2400" b="1" dirty="0">
                  <a:solidFill>
                    <a:srgbClr val="FF0000"/>
                  </a:solidFill>
                  <a:latin typeface="幼圆" panose="02010509060101010101" pitchFamily="49" charset="-122"/>
                  <a:ea typeface="幼圆" panose="02010509060101010101" pitchFamily="49" charset="-122"/>
                </a:rPr>
                <a:t>网络</a:t>
              </a:r>
              <a:r>
                <a:rPr lang="zh-CN" altLang="en-US" b="1" dirty="0">
                  <a:latin typeface="幼圆" panose="02010509060101010101" pitchFamily="49" charset="-122"/>
                  <a:ea typeface="幼圆" panose="02010509060101010101" pitchFamily="49" charset="-122"/>
                </a:rPr>
                <a:t> </a:t>
              </a:r>
            </a:p>
          </p:txBody>
        </p:sp>
      </p:grpSp>
      <p:sp>
        <p:nvSpPr>
          <p:cNvPr id="21" name="AutoShape 27"/>
          <p:cNvSpPr/>
          <p:nvPr>
            <p:custDataLst>
              <p:tags r:id="rId11"/>
            </p:custDataLst>
          </p:nvPr>
        </p:nvSpPr>
        <p:spPr>
          <a:xfrm>
            <a:off x="2591435" y="1943418"/>
            <a:ext cx="5445125" cy="4238625"/>
          </a:xfrm>
          <a:prstGeom prst="irregularSeal1">
            <a:avLst/>
          </a:prstGeom>
          <a:solidFill>
            <a:srgbClr val="FF00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r>
              <a:rPr lang="zh-CN" altLang="en-US" sz="2800" b="1" dirty="0">
                <a:solidFill>
                  <a:srgbClr val="FFFFFF"/>
                </a:solidFill>
                <a:latin typeface="Times New Roman" panose="02020603050405020304" pitchFamily="18" charset="0"/>
              </a:rPr>
              <a:t>系统结构课程</a:t>
            </a: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5"/>
                                        </p:tgtEl>
                                        <p:attrNameLst>
                                          <p:attrName>style.visibility</p:attrName>
                                        </p:attrNameLst>
                                      </p:cBhvr>
                                      <p:to>
                                        <p:strVal val="visible"/>
                                      </p:to>
                                    </p:set>
                                    <p:anim calcmode="discrete" valueType="clr">
                                      <p:cBhvr override="childStyle">
                                        <p:cTn id="7" dur="80"/>
                                        <p:tgtEl>
                                          <p:spTgt spid="5"/>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5"/>
                                        </p:tgtEl>
                                        <p:attrNameLst>
                                          <p:attrName>fillcolor</p:attrName>
                                        </p:attrNameLst>
                                      </p:cBhvr>
                                      <p:tavLst>
                                        <p:tav tm="0">
                                          <p:val>
                                            <p:clrVal>
                                              <a:schemeClr val="accent2"/>
                                            </p:clrVal>
                                          </p:val>
                                        </p:tav>
                                        <p:tav tm="50000">
                                          <p:val>
                                            <p:clrVal>
                                              <a:schemeClr val="hlink"/>
                                            </p:clrVal>
                                          </p:val>
                                        </p:tav>
                                      </p:tavLst>
                                    </p:anim>
                                    <p:set>
                                      <p:cBhvr>
                                        <p:cTn id="9" dur="80"/>
                                        <p:tgtEl>
                                          <p:spTgt spid="5"/>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27" presetClass="entr" presetSubtype="0" fill="hold" grpId="0" nodeType="clickEffect">
                                  <p:stCondLst>
                                    <p:cond delay="0"/>
                                  </p:stCondLst>
                                  <p:iterate type="lt">
                                    <p:tmPct val="50000"/>
                                  </p:iterate>
                                  <p:childTnLst>
                                    <p:set>
                                      <p:cBhvr>
                                        <p:cTn id="13" dur="1" fill="hold">
                                          <p:stCondLst>
                                            <p:cond delay="0"/>
                                          </p:stCondLst>
                                        </p:cTn>
                                        <p:tgtEl>
                                          <p:spTgt spid="7"/>
                                        </p:tgtEl>
                                        <p:attrNameLst>
                                          <p:attrName>style.visibility</p:attrName>
                                        </p:attrNameLst>
                                      </p:cBhvr>
                                      <p:to>
                                        <p:strVal val="visible"/>
                                      </p:to>
                                    </p:set>
                                    <p:anim calcmode="discrete" valueType="clr">
                                      <p:cBhvr override="childStyle">
                                        <p:cTn id="14" dur="80"/>
                                        <p:tgtEl>
                                          <p:spTgt spid="7"/>
                                        </p:tgtEl>
                                        <p:attrNameLst>
                                          <p:attrName>style.color</p:attrName>
                                        </p:attrNameLst>
                                      </p:cBhvr>
                                      <p:tavLst>
                                        <p:tav tm="0">
                                          <p:val>
                                            <p:clrVal>
                                              <a:schemeClr val="accent2"/>
                                            </p:clrVal>
                                          </p:val>
                                        </p:tav>
                                        <p:tav tm="50000">
                                          <p:val>
                                            <p:clrVal>
                                              <a:schemeClr val="hlink"/>
                                            </p:clrVal>
                                          </p:val>
                                        </p:tav>
                                      </p:tavLst>
                                    </p:anim>
                                    <p:anim calcmode="discrete" valueType="clr">
                                      <p:cBhvr>
                                        <p:cTn id="15" dur="80"/>
                                        <p:tgtEl>
                                          <p:spTgt spid="7"/>
                                        </p:tgtEl>
                                        <p:attrNameLst>
                                          <p:attrName>fillcolor</p:attrName>
                                        </p:attrNameLst>
                                      </p:cBhvr>
                                      <p:tavLst>
                                        <p:tav tm="0">
                                          <p:val>
                                            <p:clrVal>
                                              <a:schemeClr val="accent2"/>
                                            </p:clrVal>
                                          </p:val>
                                        </p:tav>
                                        <p:tav tm="50000">
                                          <p:val>
                                            <p:clrVal>
                                              <a:schemeClr val="hlink"/>
                                            </p:clrVal>
                                          </p:val>
                                        </p:tav>
                                      </p:tavLst>
                                    </p:anim>
                                    <p:set>
                                      <p:cBhvr>
                                        <p:cTn id="16" dur="80"/>
                                        <p:tgtEl>
                                          <p:spTgt spid="7"/>
                                        </p:tgtEl>
                                        <p:attrNameLst>
                                          <p:attrName>fill.type</p:attrName>
                                        </p:attrNameLst>
                                      </p:cBhvr>
                                      <p:to>
                                        <p:strVal val="solid"/>
                                      </p:to>
                                    </p:set>
                                  </p:childTnLst>
                                </p:cTn>
                              </p:par>
                            </p:childTnLst>
                          </p:cTn>
                        </p:par>
                      </p:childTnLst>
                    </p:cTn>
                  </p:par>
                  <p:par>
                    <p:cTn id="17" fill="hold">
                      <p:stCondLst>
                        <p:cond delay="indefinite"/>
                      </p:stCondLst>
                      <p:childTnLst>
                        <p:par>
                          <p:cTn id="18" fill="hold">
                            <p:stCondLst>
                              <p:cond delay="0"/>
                            </p:stCondLst>
                            <p:childTnLst>
                              <p:par>
                                <p:cTn id="19" presetID="27" presetClass="entr" presetSubtype="0" fill="hold" grpId="0" nodeType="clickEffect">
                                  <p:stCondLst>
                                    <p:cond delay="0"/>
                                  </p:stCondLst>
                                  <p:iterate type="lt">
                                    <p:tmPct val="50000"/>
                                  </p:iterate>
                                  <p:childTnLst>
                                    <p:set>
                                      <p:cBhvr>
                                        <p:cTn id="20" dur="1" fill="hold">
                                          <p:stCondLst>
                                            <p:cond delay="0"/>
                                          </p:stCondLst>
                                        </p:cTn>
                                        <p:tgtEl>
                                          <p:spTgt spid="8"/>
                                        </p:tgtEl>
                                        <p:attrNameLst>
                                          <p:attrName>style.visibility</p:attrName>
                                        </p:attrNameLst>
                                      </p:cBhvr>
                                      <p:to>
                                        <p:strVal val="visible"/>
                                      </p:to>
                                    </p:set>
                                    <p:anim calcmode="discrete" valueType="clr">
                                      <p:cBhvr override="childStyle">
                                        <p:cTn id="21" dur="80"/>
                                        <p:tgtEl>
                                          <p:spTgt spid="8"/>
                                        </p:tgtEl>
                                        <p:attrNameLst>
                                          <p:attrName>style.color</p:attrName>
                                        </p:attrNameLst>
                                      </p:cBhvr>
                                      <p:tavLst>
                                        <p:tav tm="0">
                                          <p:val>
                                            <p:clrVal>
                                              <a:schemeClr val="accent2"/>
                                            </p:clrVal>
                                          </p:val>
                                        </p:tav>
                                        <p:tav tm="50000">
                                          <p:val>
                                            <p:clrVal>
                                              <a:schemeClr val="hlink"/>
                                            </p:clrVal>
                                          </p:val>
                                        </p:tav>
                                      </p:tavLst>
                                    </p:anim>
                                    <p:anim calcmode="discrete" valueType="clr">
                                      <p:cBhvr>
                                        <p:cTn id="22" dur="80"/>
                                        <p:tgtEl>
                                          <p:spTgt spid="8"/>
                                        </p:tgtEl>
                                        <p:attrNameLst>
                                          <p:attrName>fillcolor</p:attrName>
                                        </p:attrNameLst>
                                      </p:cBhvr>
                                      <p:tavLst>
                                        <p:tav tm="0">
                                          <p:val>
                                            <p:clrVal>
                                              <a:schemeClr val="accent2"/>
                                            </p:clrVal>
                                          </p:val>
                                        </p:tav>
                                        <p:tav tm="50000">
                                          <p:val>
                                            <p:clrVal>
                                              <a:schemeClr val="hlink"/>
                                            </p:clrVal>
                                          </p:val>
                                        </p:tav>
                                      </p:tavLst>
                                    </p:anim>
                                    <p:set>
                                      <p:cBhvr>
                                        <p:cTn id="23" dur="80"/>
                                        <p:tgtEl>
                                          <p:spTgt spid="8"/>
                                        </p:tgtEl>
                                        <p:attrNameLst>
                                          <p:attrName>fill.type</p:attrName>
                                        </p:attrNameLst>
                                      </p:cBhvr>
                                      <p:to>
                                        <p:strVal val="solid"/>
                                      </p:to>
                                    </p:set>
                                  </p:childTnLst>
                                </p:cTn>
                              </p:par>
                            </p:childTnLst>
                          </p:cTn>
                        </p:par>
                        <p:par>
                          <p:cTn id="24" fill="hold">
                            <p:stCondLst>
                              <p:cond delay="1319"/>
                            </p:stCondLst>
                            <p:childTnLst>
                              <p:par>
                                <p:cTn id="25" presetID="27" presetClass="entr" presetSubtype="0" fill="hold" grpId="0" nodeType="afterEffect">
                                  <p:stCondLst>
                                    <p:cond delay="0"/>
                                  </p:stCondLst>
                                  <p:iterate type="lt">
                                    <p:tmPct val="50000"/>
                                  </p:iterate>
                                  <p:childTnLst>
                                    <p:set>
                                      <p:cBhvr>
                                        <p:cTn id="26" dur="1" fill="hold">
                                          <p:stCondLst>
                                            <p:cond delay="0"/>
                                          </p:stCondLst>
                                        </p:cTn>
                                        <p:tgtEl>
                                          <p:spTgt spid="9"/>
                                        </p:tgtEl>
                                        <p:attrNameLst>
                                          <p:attrName>style.visibility</p:attrName>
                                        </p:attrNameLst>
                                      </p:cBhvr>
                                      <p:to>
                                        <p:strVal val="visible"/>
                                      </p:to>
                                    </p:set>
                                    <p:anim calcmode="discrete" valueType="clr">
                                      <p:cBhvr override="childStyle">
                                        <p:cTn id="27" dur="80"/>
                                        <p:tgtEl>
                                          <p:spTgt spid="9"/>
                                        </p:tgtEl>
                                        <p:attrNameLst>
                                          <p:attrName>style.color</p:attrName>
                                        </p:attrNameLst>
                                      </p:cBhvr>
                                      <p:tavLst>
                                        <p:tav tm="0">
                                          <p:val>
                                            <p:clrVal>
                                              <a:schemeClr val="accent2"/>
                                            </p:clrVal>
                                          </p:val>
                                        </p:tav>
                                        <p:tav tm="50000">
                                          <p:val>
                                            <p:clrVal>
                                              <a:schemeClr val="hlink"/>
                                            </p:clrVal>
                                          </p:val>
                                        </p:tav>
                                      </p:tavLst>
                                    </p:anim>
                                    <p:anim calcmode="discrete" valueType="clr">
                                      <p:cBhvr>
                                        <p:cTn id="28" dur="80"/>
                                        <p:tgtEl>
                                          <p:spTgt spid="9"/>
                                        </p:tgtEl>
                                        <p:attrNameLst>
                                          <p:attrName>fillcolor</p:attrName>
                                        </p:attrNameLst>
                                      </p:cBhvr>
                                      <p:tavLst>
                                        <p:tav tm="0">
                                          <p:val>
                                            <p:clrVal>
                                              <a:schemeClr val="accent2"/>
                                            </p:clrVal>
                                          </p:val>
                                        </p:tav>
                                        <p:tav tm="50000">
                                          <p:val>
                                            <p:clrVal>
                                              <a:schemeClr val="hlink"/>
                                            </p:clrVal>
                                          </p:val>
                                        </p:tav>
                                      </p:tavLst>
                                    </p:anim>
                                    <p:set>
                                      <p:cBhvr>
                                        <p:cTn id="29" dur="80"/>
                                        <p:tgtEl>
                                          <p:spTgt spid="9"/>
                                        </p:tgtEl>
                                        <p:attrNameLst>
                                          <p:attrName>fill.type</p:attrName>
                                        </p:attrNameLst>
                                      </p:cBhvr>
                                      <p:to>
                                        <p:strVal val="solid"/>
                                      </p:to>
                                    </p:set>
                                  </p:childTnLst>
                                </p:cTn>
                              </p:par>
                            </p:childTnLst>
                          </p:cTn>
                        </p:par>
                      </p:childTnLst>
                    </p:cTn>
                  </p:par>
                  <p:par>
                    <p:cTn id="30" fill="hold">
                      <p:stCondLst>
                        <p:cond delay="indefinite"/>
                      </p:stCondLst>
                      <p:childTnLst>
                        <p:par>
                          <p:cTn id="31" fill="hold">
                            <p:stCondLst>
                              <p:cond delay="0"/>
                            </p:stCondLst>
                            <p:childTnLst>
                              <p:par>
                                <p:cTn id="32" presetID="31" presetClass="entr" presetSubtype="0" fill="hold" nodeType="clickEffect">
                                  <p:stCondLst>
                                    <p:cond delay="0"/>
                                  </p:stCondLst>
                                  <p:iterate type="lt">
                                    <p:tmPct val="5000"/>
                                  </p:iterate>
                                  <p:childTnLst>
                                    <p:set>
                                      <p:cBhvr>
                                        <p:cTn id="33" dur="1" fill="hold">
                                          <p:stCondLst>
                                            <p:cond delay="0"/>
                                          </p:stCondLst>
                                        </p:cTn>
                                        <p:tgtEl>
                                          <p:spTgt spid="10"/>
                                        </p:tgtEl>
                                        <p:attrNameLst>
                                          <p:attrName>style.visibility</p:attrName>
                                        </p:attrNameLst>
                                      </p:cBhvr>
                                      <p:to>
                                        <p:strVal val="visible"/>
                                      </p:to>
                                    </p:set>
                                    <p:anim calcmode="lin" valueType="num">
                                      <p:cBhvr>
                                        <p:cTn id="34" dur="1000" fill="hold"/>
                                        <p:tgtEl>
                                          <p:spTgt spid="10"/>
                                        </p:tgtEl>
                                        <p:attrNameLst>
                                          <p:attrName>ppt_w</p:attrName>
                                        </p:attrNameLst>
                                      </p:cBhvr>
                                      <p:tavLst>
                                        <p:tav tm="0">
                                          <p:val>
                                            <p:fltVal val="0"/>
                                          </p:val>
                                        </p:tav>
                                        <p:tav tm="100000">
                                          <p:val>
                                            <p:strVal val="#ppt_w"/>
                                          </p:val>
                                        </p:tav>
                                      </p:tavLst>
                                    </p:anim>
                                    <p:anim calcmode="lin" valueType="num">
                                      <p:cBhvr>
                                        <p:cTn id="35" dur="1000" fill="hold"/>
                                        <p:tgtEl>
                                          <p:spTgt spid="10"/>
                                        </p:tgtEl>
                                        <p:attrNameLst>
                                          <p:attrName>ppt_h</p:attrName>
                                        </p:attrNameLst>
                                      </p:cBhvr>
                                      <p:tavLst>
                                        <p:tav tm="0">
                                          <p:val>
                                            <p:fltVal val="0"/>
                                          </p:val>
                                        </p:tav>
                                        <p:tav tm="100000">
                                          <p:val>
                                            <p:strVal val="#ppt_h"/>
                                          </p:val>
                                        </p:tav>
                                      </p:tavLst>
                                    </p:anim>
                                    <p:anim calcmode="lin" valueType="num">
                                      <p:cBhvr>
                                        <p:cTn id="36" dur="1000" fill="hold"/>
                                        <p:tgtEl>
                                          <p:spTgt spid="10"/>
                                        </p:tgtEl>
                                        <p:attrNameLst>
                                          <p:attrName>style.rotation</p:attrName>
                                        </p:attrNameLst>
                                      </p:cBhvr>
                                      <p:tavLst>
                                        <p:tav tm="0">
                                          <p:val>
                                            <p:fltVal val="90"/>
                                          </p:val>
                                        </p:tav>
                                        <p:tav tm="100000">
                                          <p:val>
                                            <p:fltVal val="0"/>
                                          </p:val>
                                        </p:tav>
                                      </p:tavLst>
                                    </p:anim>
                                    <p:animEffect transition="in" filter="fade">
                                      <p:cBhvr>
                                        <p:cTn id="37" dur="10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17" presetClass="entr" presetSubtype="8" fill="hold" nodeType="clickEffect">
                                  <p:stCondLst>
                                    <p:cond delay="0"/>
                                  </p:stCondLst>
                                  <p:childTnLst>
                                    <p:set>
                                      <p:cBhvr>
                                        <p:cTn id="41" dur="1" fill="hold">
                                          <p:stCondLst>
                                            <p:cond delay="0"/>
                                          </p:stCondLst>
                                        </p:cTn>
                                        <p:tgtEl>
                                          <p:spTgt spid="12"/>
                                        </p:tgtEl>
                                        <p:attrNameLst>
                                          <p:attrName>style.visibility</p:attrName>
                                        </p:attrNameLst>
                                      </p:cBhvr>
                                      <p:to>
                                        <p:strVal val="visible"/>
                                      </p:to>
                                    </p:set>
                                    <p:anim calcmode="lin" valueType="num">
                                      <p:cBhvr>
                                        <p:cTn id="42" dur="1000" fill="hold"/>
                                        <p:tgtEl>
                                          <p:spTgt spid="12"/>
                                        </p:tgtEl>
                                        <p:attrNameLst>
                                          <p:attrName>ppt_x</p:attrName>
                                        </p:attrNameLst>
                                      </p:cBhvr>
                                      <p:tavLst>
                                        <p:tav tm="0">
                                          <p:val>
                                            <p:strVal val="#ppt_x-#ppt_w/2"/>
                                          </p:val>
                                        </p:tav>
                                        <p:tav tm="100000">
                                          <p:val>
                                            <p:strVal val="#ppt_x"/>
                                          </p:val>
                                        </p:tav>
                                      </p:tavLst>
                                    </p:anim>
                                    <p:anim calcmode="lin" valueType="num">
                                      <p:cBhvr>
                                        <p:cTn id="43" dur="1000" fill="hold"/>
                                        <p:tgtEl>
                                          <p:spTgt spid="12"/>
                                        </p:tgtEl>
                                        <p:attrNameLst>
                                          <p:attrName>ppt_y</p:attrName>
                                        </p:attrNameLst>
                                      </p:cBhvr>
                                      <p:tavLst>
                                        <p:tav tm="0">
                                          <p:val>
                                            <p:strVal val="#ppt_y"/>
                                          </p:val>
                                        </p:tav>
                                        <p:tav tm="100000">
                                          <p:val>
                                            <p:strVal val="#ppt_y"/>
                                          </p:val>
                                        </p:tav>
                                      </p:tavLst>
                                    </p:anim>
                                    <p:anim calcmode="lin" valueType="num">
                                      <p:cBhvr>
                                        <p:cTn id="44" dur="1000" fill="hold"/>
                                        <p:tgtEl>
                                          <p:spTgt spid="12"/>
                                        </p:tgtEl>
                                        <p:attrNameLst>
                                          <p:attrName>ppt_w</p:attrName>
                                        </p:attrNameLst>
                                      </p:cBhvr>
                                      <p:tavLst>
                                        <p:tav tm="0">
                                          <p:val>
                                            <p:fltVal val="0"/>
                                          </p:val>
                                        </p:tav>
                                        <p:tav tm="100000">
                                          <p:val>
                                            <p:strVal val="#ppt_w"/>
                                          </p:val>
                                        </p:tav>
                                      </p:tavLst>
                                    </p:anim>
                                    <p:anim calcmode="lin" valueType="num">
                                      <p:cBhvr>
                                        <p:cTn id="45" dur="1000" fill="hold"/>
                                        <p:tgtEl>
                                          <p:spTgt spid="12"/>
                                        </p:tgtEl>
                                        <p:attrNameLst>
                                          <p:attrName>ppt_h</p:attrName>
                                        </p:attrNameLst>
                                      </p:cBhvr>
                                      <p:tavLst>
                                        <p:tav tm="0">
                                          <p:val>
                                            <p:strVal val="#ppt_h"/>
                                          </p:val>
                                        </p:tav>
                                        <p:tav tm="100000">
                                          <p:val>
                                            <p:strVal val="#ppt_h"/>
                                          </p:val>
                                        </p:tav>
                                      </p:tavLst>
                                    </p:anim>
                                  </p:childTnLst>
                                </p:cTn>
                              </p:par>
                            </p:childTnLst>
                          </p:cTn>
                        </p:par>
                        <p:par>
                          <p:cTn id="46" fill="hold">
                            <p:stCondLst>
                              <p:cond delay="1000"/>
                            </p:stCondLst>
                            <p:childTnLst>
                              <p:par>
                                <p:cTn id="47" presetID="17" presetClass="entr" presetSubtype="8" fill="hold"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p:cTn id="49" dur="1000" fill="hold"/>
                                        <p:tgtEl>
                                          <p:spTgt spid="15"/>
                                        </p:tgtEl>
                                        <p:attrNameLst>
                                          <p:attrName>ppt_x</p:attrName>
                                        </p:attrNameLst>
                                      </p:cBhvr>
                                      <p:tavLst>
                                        <p:tav tm="0">
                                          <p:val>
                                            <p:strVal val="#ppt_x-#ppt_w/2"/>
                                          </p:val>
                                        </p:tav>
                                        <p:tav tm="100000">
                                          <p:val>
                                            <p:strVal val="#ppt_x"/>
                                          </p:val>
                                        </p:tav>
                                      </p:tavLst>
                                    </p:anim>
                                    <p:anim calcmode="lin" valueType="num">
                                      <p:cBhvr>
                                        <p:cTn id="50" dur="1000" fill="hold"/>
                                        <p:tgtEl>
                                          <p:spTgt spid="15"/>
                                        </p:tgtEl>
                                        <p:attrNameLst>
                                          <p:attrName>ppt_y</p:attrName>
                                        </p:attrNameLst>
                                      </p:cBhvr>
                                      <p:tavLst>
                                        <p:tav tm="0">
                                          <p:val>
                                            <p:strVal val="#ppt_y"/>
                                          </p:val>
                                        </p:tav>
                                        <p:tav tm="100000">
                                          <p:val>
                                            <p:strVal val="#ppt_y"/>
                                          </p:val>
                                        </p:tav>
                                      </p:tavLst>
                                    </p:anim>
                                    <p:anim calcmode="lin" valueType="num">
                                      <p:cBhvr>
                                        <p:cTn id="51" dur="1000" fill="hold"/>
                                        <p:tgtEl>
                                          <p:spTgt spid="15"/>
                                        </p:tgtEl>
                                        <p:attrNameLst>
                                          <p:attrName>ppt_w</p:attrName>
                                        </p:attrNameLst>
                                      </p:cBhvr>
                                      <p:tavLst>
                                        <p:tav tm="0">
                                          <p:val>
                                            <p:fltVal val="0"/>
                                          </p:val>
                                        </p:tav>
                                        <p:tav tm="100000">
                                          <p:val>
                                            <p:strVal val="#ppt_w"/>
                                          </p:val>
                                        </p:tav>
                                      </p:tavLst>
                                    </p:anim>
                                    <p:anim calcmode="lin" valueType="num">
                                      <p:cBhvr>
                                        <p:cTn id="52" dur="1000" fill="hold"/>
                                        <p:tgtEl>
                                          <p:spTgt spid="15"/>
                                        </p:tgtEl>
                                        <p:attrNameLst>
                                          <p:attrName>ppt_h</p:attrName>
                                        </p:attrNameLst>
                                      </p:cBhvr>
                                      <p:tavLst>
                                        <p:tav tm="0">
                                          <p:val>
                                            <p:strVal val="#ppt_h"/>
                                          </p:val>
                                        </p:tav>
                                        <p:tav tm="100000">
                                          <p:val>
                                            <p:strVal val="#ppt_h"/>
                                          </p:val>
                                        </p:tav>
                                      </p:tavLst>
                                    </p:anim>
                                  </p:childTnLst>
                                </p:cTn>
                              </p:par>
                            </p:childTnLst>
                          </p:cTn>
                        </p:par>
                        <p:par>
                          <p:cTn id="53" fill="hold">
                            <p:stCondLst>
                              <p:cond delay="2000"/>
                            </p:stCondLst>
                            <p:childTnLst>
                              <p:par>
                                <p:cTn id="54" presetID="17" presetClass="entr" presetSubtype="1" fill="hold" nodeType="afterEffect">
                                  <p:stCondLst>
                                    <p:cond delay="0"/>
                                  </p:stCondLst>
                                  <p:childTnLst>
                                    <p:set>
                                      <p:cBhvr>
                                        <p:cTn id="55" dur="1" fill="hold">
                                          <p:stCondLst>
                                            <p:cond delay="0"/>
                                          </p:stCondLst>
                                        </p:cTn>
                                        <p:tgtEl>
                                          <p:spTgt spid="18"/>
                                        </p:tgtEl>
                                        <p:attrNameLst>
                                          <p:attrName>style.visibility</p:attrName>
                                        </p:attrNameLst>
                                      </p:cBhvr>
                                      <p:to>
                                        <p:strVal val="visible"/>
                                      </p:to>
                                    </p:set>
                                    <p:anim calcmode="lin" valueType="num">
                                      <p:cBhvr>
                                        <p:cTn id="56" dur="1000" fill="hold"/>
                                        <p:tgtEl>
                                          <p:spTgt spid="18"/>
                                        </p:tgtEl>
                                        <p:attrNameLst>
                                          <p:attrName>ppt_x</p:attrName>
                                        </p:attrNameLst>
                                      </p:cBhvr>
                                      <p:tavLst>
                                        <p:tav tm="0">
                                          <p:val>
                                            <p:strVal val="#ppt_x"/>
                                          </p:val>
                                        </p:tav>
                                        <p:tav tm="100000">
                                          <p:val>
                                            <p:strVal val="#ppt_x"/>
                                          </p:val>
                                        </p:tav>
                                      </p:tavLst>
                                    </p:anim>
                                    <p:anim calcmode="lin" valueType="num">
                                      <p:cBhvr>
                                        <p:cTn id="57" dur="1000" fill="hold"/>
                                        <p:tgtEl>
                                          <p:spTgt spid="18"/>
                                        </p:tgtEl>
                                        <p:attrNameLst>
                                          <p:attrName>ppt_y</p:attrName>
                                        </p:attrNameLst>
                                      </p:cBhvr>
                                      <p:tavLst>
                                        <p:tav tm="0">
                                          <p:val>
                                            <p:strVal val="#ppt_y-#ppt_h/2"/>
                                          </p:val>
                                        </p:tav>
                                        <p:tav tm="100000">
                                          <p:val>
                                            <p:strVal val="#ppt_y"/>
                                          </p:val>
                                        </p:tav>
                                      </p:tavLst>
                                    </p:anim>
                                    <p:anim calcmode="lin" valueType="num">
                                      <p:cBhvr>
                                        <p:cTn id="58" dur="1000" fill="hold"/>
                                        <p:tgtEl>
                                          <p:spTgt spid="18"/>
                                        </p:tgtEl>
                                        <p:attrNameLst>
                                          <p:attrName>ppt_w</p:attrName>
                                        </p:attrNameLst>
                                      </p:cBhvr>
                                      <p:tavLst>
                                        <p:tav tm="0">
                                          <p:val>
                                            <p:strVal val="#ppt_w"/>
                                          </p:val>
                                        </p:tav>
                                        <p:tav tm="100000">
                                          <p:val>
                                            <p:strVal val="#ppt_w"/>
                                          </p:val>
                                        </p:tav>
                                      </p:tavLst>
                                    </p:anim>
                                    <p:anim calcmode="lin" valueType="num">
                                      <p:cBhvr>
                                        <p:cTn id="59" dur="1000" fill="hold"/>
                                        <p:tgtEl>
                                          <p:spTgt spid="18"/>
                                        </p:tgtEl>
                                        <p:attrNameLst>
                                          <p:attrName>ppt_h</p:attrName>
                                        </p:attrNameLst>
                                      </p:cBhvr>
                                      <p:tavLst>
                                        <p:tav tm="0">
                                          <p:val>
                                            <p:fltVal val="0"/>
                                          </p:val>
                                        </p:tav>
                                        <p:tav tm="100000">
                                          <p:val>
                                            <p:strVal val="#ppt_h"/>
                                          </p:val>
                                        </p:tav>
                                      </p:tavLst>
                                    </p:anim>
                                  </p:childTnLst>
                                </p:cTn>
                              </p:par>
                              <p:par>
                                <p:cTn id="60" presetID="53" presetClass="exit" presetSubtype="16" fill="hold" nodeType="withEffect">
                                  <p:stCondLst>
                                    <p:cond delay="0"/>
                                  </p:stCondLst>
                                  <p:iterate type="lt">
                                    <p:tmAbs val="0"/>
                                  </p:iterate>
                                  <p:childTnLst>
                                    <p:anim calcmode="lin" valueType="num">
                                      <p:cBhvr>
                                        <p:cTn id="61" dur="500"/>
                                        <p:tgtEl>
                                          <p:spTgt spid="10"/>
                                        </p:tgtEl>
                                        <p:attrNameLst>
                                          <p:attrName>ppt_w</p:attrName>
                                        </p:attrNameLst>
                                      </p:cBhvr>
                                      <p:tavLst>
                                        <p:tav tm="0">
                                          <p:val>
                                            <p:strVal val="ppt_w"/>
                                          </p:val>
                                        </p:tav>
                                        <p:tav tm="100000">
                                          <p:val>
                                            <p:fltVal val="0"/>
                                          </p:val>
                                        </p:tav>
                                      </p:tavLst>
                                    </p:anim>
                                    <p:anim calcmode="lin" valueType="num">
                                      <p:cBhvr>
                                        <p:cTn id="62" dur="500"/>
                                        <p:tgtEl>
                                          <p:spTgt spid="10"/>
                                        </p:tgtEl>
                                        <p:attrNameLst>
                                          <p:attrName>ppt_h</p:attrName>
                                        </p:attrNameLst>
                                      </p:cBhvr>
                                      <p:tavLst>
                                        <p:tav tm="0">
                                          <p:val>
                                            <p:strVal val="ppt_h"/>
                                          </p:val>
                                        </p:tav>
                                        <p:tav tm="100000">
                                          <p:val>
                                            <p:fltVal val="0"/>
                                          </p:val>
                                        </p:tav>
                                      </p:tavLst>
                                    </p:anim>
                                    <p:animEffect transition="out" filter="fade">
                                      <p:cBhvr>
                                        <p:cTn id="63" dur="500"/>
                                        <p:tgtEl>
                                          <p:spTgt spid="10"/>
                                        </p:tgtEl>
                                      </p:cBhvr>
                                    </p:animEffect>
                                    <p:set>
                                      <p:cBhvr>
                                        <p:cTn id="64" dur="1" fill="hold">
                                          <p:stCondLst>
                                            <p:cond delay="499"/>
                                          </p:stCondLst>
                                        </p:cTn>
                                        <p:tgtEl>
                                          <p:spTgt spid="10"/>
                                        </p:tgtEl>
                                        <p:attrNameLst>
                                          <p:attrName>style.visibility</p:attrName>
                                        </p:attrNameLst>
                                      </p:cBhvr>
                                      <p:to>
                                        <p:strVal val="hidden"/>
                                      </p:to>
                                    </p:set>
                                  </p:childTnLst>
                                </p:cTn>
                              </p:par>
                            </p:childTnLst>
                          </p:cTn>
                        </p:par>
                        <p:par>
                          <p:cTn id="65" fill="hold">
                            <p:stCondLst>
                              <p:cond delay="3000"/>
                            </p:stCondLst>
                            <p:childTnLst>
                              <p:par>
                                <p:cTn id="66" presetID="5" presetClass="entr" presetSubtype="10" fill="hold" grpId="0" nodeType="afterEffect">
                                  <p:stCondLst>
                                    <p:cond delay="0"/>
                                  </p:stCondLst>
                                  <p:childTnLst>
                                    <p:set>
                                      <p:cBhvr>
                                        <p:cTn id="67" dur="1" fill="hold">
                                          <p:stCondLst>
                                            <p:cond delay="0"/>
                                          </p:stCondLst>
                                        </p:cTn>
                                        <p:tgtEl>
                                          <p:spTgt spid="21"/>
                                        </p:tgtEl>
                                        <p:attrNameLst>
                                          <p:attrName>style.visibility</p:attrName>
                                        </p:attrNameLst>
                                      </p:cBhvr>
                                      <p:to>
                                        <p:strVal val="visible"/>
                                      </p:to>
                                    </p:set>
                                    <p:animEffect transition="in" filter="checkerboard(across)">
                                      <p:cBhvr>
                                        <p:cTn id="6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9" grpId="0"/>
      <p:bldP spid="21"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custDataLst>
              <p:tags r:id="rId2"/>
            </p:custDataLst>
          </p:nvPr>
        </p:nvPicPr>
        <p:blipFill>
          <a:blip r:embed="rId10"/>
          <a:stretch>
            <a:fillRect/>
          </a:stretch>
        </p:blipFill>
        <p:spPr>
          <a:xfrm>
            <a:off x="6293485" y="2016760"/>
            <a:ext cx="4541520" cy="3771900"/>
          </a:xfrm>
          <a:prstGeom prst="rect">
            <a:avLst/>
          </a:prstGeom>
          <a:noFill/>
          <a:ln w="9525">
            <a:noFill/>
          </a:ln>
        </p:spPr>
      </p:pic>
      <p:pic>
        <p:nvPicPr>
          <p:cNvPr id="7" name="Picture 7"/>
          <p:cNvPicPr>
            <a:picLocks noChangeAspect="1"/>
          </p:cNvPicPr>
          <p:nvPr>
            <p:custDataLst>
              <p:tags r:id="rId3"/>
            </p:custDataLst>
          </p:nvPr>
        </p:nvPicPr>
        <p:blipFill>
          <a:blip r:embed="rId11"/>
          <a:stretch>
            <a:fillRect/>
          </a:stretch>
        </p:blipFill>
        <p:spPr>
          <a:xfrm>
            <a:off x="1576070" y="2116455"/>
            <a:ext cx="4433888" cy="3692525"/>
          </a:xfrm>
          <a:prstGeom prst="rect">
            <a:avLst/>
          </a:prstGeom>
          <a:noFill/>
          <a:ln w="9525">
            <a:noFill/>
          </a:ln>
        </p:spPr>
      </p:pic>
      <p:pic>
        <p:nvPicPr>
          <p:cNvPr id="11" name="图片 10" descr="微信截图_20240112211134"/>
          <p:cNvPicPr>
            <a:picLocks noChangeAspect="1"/>
          </p:cNvPicPr>
          <p:nvPr/>
        </p:nvPicPr>
        <p:blipFill>
          <a:blip r:embed="rId12"/>
          <a:stretch>
            <a:fillRect/>
          </a:stretch>
        </p:blipFill>
        <p:spPr>
          <a:xfrm>
            <a:off x="9216390" y="201295"/>
            <a:ext cx="1895475" cy="485775"/>
          </a:xfrm>
          <a:prstGeom prst="rect">
            <a:avLst/>
          </a:prstGeom>
        </p:spPr>
      </p:pic>
      <p:cxnSp>
        <p:nvCxnSpPr>
          <p:cNvPr id="2" name="直接连接符 1"/>
          <p:cNvCxnSpPr/>
          <p:nvPr>
            <p:custDataLst>
              <p:tags r:id="rId4"/>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5"/>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课程的意义</a:t>
            </a:r>
          </a:p>
        </p:txBody>
      </p:sp>
      <p:sp>
        <p:nvSpPr>
          <p:cNvPr id="3" name="Rectangle 3"/>
          <p:cNvSpPr>
            <a:spLocks noGrp="1"/>
          </p:cNvSpPr>
          <p:nvPr>
            <p:ph idx="1" hasCustomPrompt="1"/>
            <p:custDataLst>
              <p:tags r:id="rId6"/>
            </p:custDataLst>
          </p:nvPr>
        </p:nvSpPr>
        <p:spPr>
          <a:xfrm>
            <a:off x="719455" y="1102995"/>
            <a:ext cx="10396220" cy="4605655"/>
          </a:xfrm>
        </p:spPr>
        <p:txBody>
          <a:bodyPr vert="horz" wrap="square" lIns="91440" tIns="45720" rIns="91440" bIns="45720" anchor="t" anchorCtr="0"/>
          <a:lstStyle/>
          <a:p>
            <a:pPr eaLnBrk="1" hangingPunct="1">
              <a:buSzPct val="70000"/>
              <a:buFont typeface="Wingdings" panose="05000000000000000000" charset="0"/>
              <a:buChar char="l"/>
            </a:pPr>
            <a:r>
              <a:rPr lang="zh-CN" altLang="en-US" sz="2800" dirty="0">
                <a:solidFill>
                  <a:srgbClr val="FF0000"/>
                </a:solidFill>
                <a:latin typeface="Times New Roman" panose="02020603050405020304" pitchFamily="18" charset="0"/>
                <a:ea typeface="微软雅黑" panose="020B0503020204020204" pitchFamily="34" charset="-122"/>
                <a:cs typeface="宋体" panose="02010600030101010101" pitchFamily="2" charset="-122"/>
              </a:rPr>
              <a:t>对</a:t>
            </a:r>
            <a:r>
              <a:rPr lang="en-US" altLang="zh-CN" sz="2800" dirty="0">
                <a:solidFill>
                  <a:srgbClr val="FF0000"/>
                </a:solidFill>
                <a:latin typeface="Times New Roman" panose="02020603050405020304" pitchFamily="18" charset="0"/>
                <a:ea typeface="微软雅黑" panose="020B0503020204020204" pitchFamily="34" charset="-122"/>
                <a:cs typeface="宋体" panose="02010600030101010101" pitchFamily="2" charset="-122"/>
              </a:rPr>
              <a:t>1024*1024</a:t>
            </a:r>
            <a:r>
              <a:rPr lang="zh-CN" altLang="en-US" sz="2800" dirty="0">
                <a:solidFill>
                  <a:srgbClr val="FF0000"/>
                </a:solidFill>
                <a:latin typeface="Times New Roman" panose="02020603050405020304" pitchFamily="18" charset="0"/>
                <a:ea typeface="微软雅黑" panose="020B0503020204020204" pitchFamily="34" charset="-122"/>
                <a:cs typeface="宋体" panose="02010600030101010101" pitchFamily="2" charset="-122"/>
              </a:rPr>
              <a:t>的二维数组中所有元素求和</a:t>
            </a:r>
          </a:p>
          <a:p>
            <a:pPr lvl="1" eaLnBrk="1" hangingPunct="1">
              <a:buSzPct val="70000"/>
              <a:buFont typeface="Wingdings" panose="05000000000000000000" charset="0"/>
              <a:buChar char="l"/>
            </a:pPr>
            <a:r>
              <a:rPr lang="zh-CN" altLang="en-US" sz="2400" dirty="0">
                <a:solidFill>
                  <a:srgbClr val="000000"/>
                </a:solidFill>
                <a:latin typeface="Times New Roman" panose="02020603050405020304" pitchFamily="18" charset="0"/>
              </a:rPr>
              <a:t>二维数组赋值</a:t>
            </a:r>
          </a:p>
        </p:txBody>
      </p:sp>
      <p:sp>
        <p:nvSpPr>
          <p:cNvPr id="5" name="WordArt 13"/>
          <p:cNvSpPr>
            <a:spLocks noTextEdit="1"/>
          </p:cNvSpPr>
          <p:nvPr>
            <p:custDataLst>
              <p:tags r:id="rId7"/>
            </p:custDataLst>
          </p:nvPr>
        </p:nvSpPr>
        <p:spPr>
          <a:xfrm>
            <a:off x="1575753" y="2808288"/>
            <a:ext cx="8964612" cy="2009775"/>
          </a:xfrm>
          <a:prstGeom prst="rect">
            <a:avLst/>
          </a:prstGeom>
        </p:spPr>
        <p:txBody>
          <a:bodyPr wrap="none" fromWordArt="1">
            <a:prstTxWarp prst="textPlain">
              <a:avLst>
                <a:gd name="adj" fmla="val 50000"/>
              </a:avLst>
            </a:prstTxWarp>
            <a:normAutofit/>
          </a:bodyPr>
          <a:lstStyle/>
          <a:p>
            <a:pPr algn="ctr"/>
            <a:r>
              <a:rPr lang="zh-CN" altLang="en-US" sz="3600" dirty="0">
                <a:ln w="12700" cap="flat" cmpd="sng">
                  <a:solidFill>
                    <a:srgbClr val="EAEAEA"/>
                  </a:solidFill>
                  <a:prstDash val="solid"/>
                  <a:round/>
                  <a:headEnd type="none" w="med" len="med"/>
                  <a:tailEnd type="none" w="med" len="med"/>
                </a:ln>
                <a:gradFill rotWithShape="1">
                  <a:gsLst>
                    <a:gs pos="0">
                      <a:srgbClr val="A603AB">
                        <a:alpha val="100000"/>
                      </a:srgbClr>
                    </a:gs>
                    <a:gs pos="12000">
                      <a:srgbClr val="E81766">
                        <a:alpha val="100000"/>
                      </a:srgbClr>
                    </a:gs>
                    <a:gs pos="27000">
                      <a:srgbClr val="EE3F17">
                        <a:alpha val="100000"/>
                      </a:srgbClr>
                    </a:gs>
                    <a:gs pos="48000">
                      <a:srgbClr val="FFFF00">
                        <a:alpha val="100000"/>
                      </a:srgbClr>
                    </a:gs>
                    <a:gs pos="64999">
                      <a:srgbClr val="1A8D48">
                        <a:alpha val="100000"/>
                      </a:srgbClr>
                    </a:gs>
                    <a:gs pos="78999">
                      <a:srgbClr val="0819FB">
                        <a:alpha val="100000"/>
                      </a:srgbClr>
                    </a:gs>
                    <a:gs pos="100000">
                      <a:srgbClr val="A603AB">
                        <a:alpha val="100000"/>
                      </a:srgbClr>
                    </a:gs>
                  </a:gsLst>
                  <a:lin ang="0" scaled="1"/>
                  <a:tileRect/>
                </a:gradFill>
                <a:effectLst>
                  <a:outerShdw dist="35921" dir="2699999" sy="50000" kx="2115830" algn="bl" rotWithShape="0">
                    <a:srgbClr val="C0C0C0">
                      <a:alpha val="79999"/>
                    </a:srgbClr>
                  </a:outerShdw>
                </a:effectLst>
                <a:latin typeface="黑体" panose="02010609060101010101" charset="-122"/>
                <a:ea typeface="黑体" panose="02010609060101010101" charset="-122"/>
              </a:rPr>
              <a:t>是否影响运算速度？</a:t>
            </a: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5"/>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5" presetClass="entr" presetSubtype="1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checkerboard(across)">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5" presetClass="entr" presetSubtype="1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checkerboard(across)">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12"/>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课程的意义</a:t>
            </a:r>
          </a:p>
        </p:txBody>
      </p:sp>
      <p:sp>
        <p:nvSpPr>
          <p:cNvPr id="3" name="TextBox 30"/>
          <p:cNvSpPr txBox="1"/>
          <p:nvPr/>
        </p:nvSpPr>
        <p:spPr>
          <a:xfrm>
            <a:off x="668655" y="5348505"/>
            <a:ext cx="10529570" cy="863891"/>
          </a:xfrm>
          <a:prstGeom prst="rect">
            <a:avLst/>
          </a:prstGeom>
          <a:noFill/>
        </p:spPr>
        <p:txBody>
          <a:bodyPr wrap="square" rtlCol="0">
            <a:spAutoFit/>
          </a:bodyPr>
          <a:lstStyle/>
          <a:p>
            <a:pPr marL="273050" indent="-273050">
              <a:lnSpc>
                <a:spcPct val="11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把两种加法各执行100次，结果：</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000" dirty="0">
                <a:solidFill>
                  <a:srgbClr val="D53E25"/>
                </a:solidFill>
                <a:latin typeface="Times New Roman" panose="02020603050405020304" pitchFamily="18" charset="0"/>
                <a:ea typeface="微软雅黑" panose="020B0503020204020204" pitchFamily="34" charset="-122"/>
              </a:rPr>
              <a:t>SumA: 00:00:04.8116776 </a:t>
            </a:r>
            <a:r>
              <a:rPr lang="en-US" altLang="zh-CN" sz="2000" dirty="0">
                <a:solidFill>
                  <a:srgbClr val="D53E25"/>
                </a:solidFill>
                <a:latin typeface="Times New Roman" panose="02020603050405020304" pitchFamily="18" charset="0"/>
                <a:ea typeface="微软雅黑" panose="020B0503020204020204" pitchFamily="34" charset="-122"/>
              </a:rPr>
              <a:t>         </a:t>
            </a:r>
            <a:r>
              <a:rPr lang="zh-CN" altLang="en-US" sz="2000" dirty="0">
                <a:solidFill>
                  <a:srgbClr val="D53E25"/>
                </a:solidFill>
                <a:latin typeface="Times New Roman" panose="02020603050405020304" pitchFamily="18" charset="0"/>
                <a:ea typeface="微软雅黑" panose="020B0503020204020204" pitchFamily="34" charset="-122"/>
              </a:rPr>
              <a:t>SumB: 00:00:00.8342202</a:t>
            </a:r>
          </a:p>
        </p:txBody>
      </p:sp>
      <p:pic>
        <p:nvPicPr>
          <p:cNvPr id="5" name="Picture 3"/>
          <p:cNvPicPr>
            <a:picLocks noChangeAspect="1"/>
          </p:cNvPicPr>
          <p:nvPr>
            <p:custDataLst>
              <p:tags r:id="rId4"/>
            </p:custDataLst>
          </p:nvPr>
        </p:nvPicPr>
        <p:blipFill>
          <a:blip r:embed="rId13"/>
          <a:stretch>
            <a:fillRect/>
          </a:stretch>
        </p:blipFill>
        <p:spPr>
          <a:xfrm>
            <a:off x="861695" y="1092100"/>
            <a:ext cx="5092700" cy="4043363"/>
          </a:xfrm>
          <a:prstGeom prst="rect">
            <a:avLst/>
          </a:prstGeom>
          <a:noFill/>
          <a:ln w="9525">
            <a:noFill/>
          </a:ln>
        </p:spPr>
      </p:pic>
      <p:pic>
        <p:nvPicPr>
          <p:cNvPr id="6" name="Picture 6" descr="2"/>
          <p:cNvPicPr>
            <a:picLocks noChangeAspect="1"/>
          </p:cNvPicPr>
          <p:nvPr>
            <p:custDataLst>
              <p:tags r:id="rId5"/>
            </p:custDataLst>
          </p:nvPr>
        </p:nvPicPr>
        <p:blipFill>
          <a:blip r:embed="rId14"/>
          <a:stretch>
            <a:fillRect/>
          </a:stretch>
        </p:blipFill>
        <p:spPr>
          <a:xfrm>
            <a:off x="6553200" y="1020028"/>
            <a:ext cx="3622675" cy="4040187"/>
          </a:xfrm>
          <a:prstGeom prst="rect">
            <a:avLst/>
          </a:prstGeom>
          <a:noFill/>
          <a:ln w="9525">
            <a:noFill/>
          </a:ln>
        </p:spPr>
      </p:pic>
      <p:sp>
        <p:nvSpPr>
          <p:cNvPr id="7" name="Oval 7"/>
          <p:cNvSpPr/>
          <p:nvPr>
            <p:custDataLst>
              <p:tags r:id="rId6"/>
            </p:custDataLst>
          </p:nvPr>
        </p:nvSpPr>
        <p:spPr>
          <a:xfrm>
            <a:off x="7231063" y="1493103"/>
            <a:ext cx="828675" cy="447675"/>
          </a:xfrm>
          <a:prstGeom prst="ellipse">
            <a:avLst/>
          </a:prstGeom>
          <a:noFill/>
          <a:ln w="38100" cap="flat" cmpd="sng">
            <a:solidFill>
              <a:srgbClr val="FF0000"/>
            </a:solidFill>
            <a:prstDash val="solid"/>
            <a:round/>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8" name="Oval 8"/>
          <p:cNvSpPr/>
          <p:nvPr>
            <p:custDataLst>
              <p:tags r:id="rId7"/>
            </p:custDataLst>
          </p:nvPr>
        </p:nvSpPr>
        <p:spPr>
          <a:xfrm>
            <a:off x="7332663" y="2524978"/>
            <a:ext cx="828675" cy="447675"/>
          </a:xfrm>
          <a:prstGeom prst="ellipse">
            <a:avLst/>
          </a:prstGeom>
          <a:noFill/>
          <a:ln w="38100" cap="flat" cmpd="sng">
            <a:solidFill>
              <a:srgbClr val="FF0000"/>
            </a:solidFill>
            <a:prstDash val="solid"/>
            <a:round/>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9" name="Oval 9"/>
          <p:cNvSpPr/>
          <p:nvPr>
            <p:custDataLst>
              <p:tags r:id="rId8"/>
            </p:custDataLst>
          </p:nvPr>
        </p:nvSpPr>
        <p:spPr>
          <a:xfrm>
            <a:off x="8416925" y="1642328"/>
            <a:ext cx="931863" cy="447675"/>
          </a:xfrm>
          <a:prstGeom prst="ellipse">
            <a:avLst/>
          </a:prstGeom>
          <a:noFill/>
          <a:ln w="38100" cap="flat" cmpd="sng">
            <a:solidFill>
              <a:srgbClr val="FF0000"/>
            </a:solidFill>
            <a:prstDash val="solid"/>
            <a:round/>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10" name="Oval 10"/>
          <p:cNvSpPr/>
          <p:nvPr>
            <p:custDataLst>
              <p:tags r:id="rId9"/>
            </p:custDataLst>
          </p:nvPr>
        </p:nvSpPr>
        <p:spPr>
          <a:xfrm>
            <a:off x="8466138" y="2709128"/>
            <a:ext cx="931862" cy="447675"/>
          </a:xfrm>
          <a:prstGeom prst="ellipse">
            <a:avLst/>
          </a:prstGeom>
          <a:noFill/>
          <a:ln w="38100" cap="flat" cmpd="sng">
            <a:solidFill>
              <a:srgbClr val="FF0000"/>
            </a:solidFill>
            <a:prstDash val="solid"/>
            <a:round/>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linds(horizontal)">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3"/>
                                        </p:tgtEl>
                                        <p:attrNameLst>
                                          <p:attrName>style.visibility</p:attrName>
                                        </p:attrNameLst>
                                      </p:cBhvr>
                                      <p:to>
                                        <p:strVal val="visible"/>
                                      </p:to>
                                    </p:set>
                                    <p:anim calcmode="lin" valueType="num">
                                      <p:cBhvr additive="base">
                                        <p:cTn id="32" dur="500" fill="hold"/>
                                        <p:tgtEl>
                                          <p:spTgt spid="3"/>
                                        </p:tgtEl>
                                        <p:attrNameLst>
                                          <p:attrName>ppt_x</p:attrName>
                                        </p:attrNameLst>
                                      </p:cBhvr>
                                      <p:tavLst>
                                        <p:tav tm="0">
                                          <p:val>
                                            <p:strVal val="#ppt_x"/>
                                          </p:val>
                                        </p:tav>
                                        <p:tav tm="100000">
                                          <p:val>
                                            <p:strVal val="#ppt_x"/>
                                          </p:val>
                                        </p:tav>
                                      </p:tavLst>
                                    </p:anim>
                                    <p:anim calcmode="lin" valueType="num">
                                      <p:cBhvr additive="base">
                                        <p:cTn id="3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19"/>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课程的意义</a:t>
            </a:r>
          </a:p>
        </p:txBody>
      </p:sp>
      <p:sp>
        <p:nvSpPr>
          <p:cNvPr id="6" name="Freeform 7"/>
          <p:cNvSpPr/>
          <p:nvPr/>
        </p:nvSpPr>
        <p:spPr bwMode="auto">
          <a:xfrm>
            <a:off x="251005" y="590212"/>
            <a:ext cx="246285" cy="25188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C99C0"/>
          </a:solidFill>
          <a:ln>
            <a:noFill/>
          </a:ln>
        </p:spPr>
        <p:txBody>
          <a:bodyPr vert="horz" wrap="square" lIns="86370" tIns="43185" rIns="86370" bIns="43185" numCol="1" anchor="t" anchorCtr="0" compatLnSpc="1"/>
          <a:lstStyle/>
          <a:p>
            <a:endParaRPr lang="zh-CN" altLang="en-US"/>
          </a:p>
        </p:txBody>
      </p:sp>
      <p:sp>
        <p:nvSpPr>
          <p:cNvPr id="7" name="TextBox 30"/>
          <p:cNvSpPr txBox="1"/>
          <p:nvPr/>
        </p:nvSpPr>
        <p:spPr>
          <a:xfrm>
            <a:off x="635011" y="1047351"/>
            <a:ext cx="10313670" cy="461665"/>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二维数组每个元素的下标(x, y)如下所示 </a:t>
            </a:r>
          </a:p>
        </p:txBody>
      </p:sp>
      <p:sp>
        <p:nvSpPr>
          <p:cNvPr id="8" name="Text Box 2"/>
          <p:cNvSpPr txBox="1"/>
          <p:nvPr>
            <p:custDataLst>
              <p:tags r:id="rId4"/>
            </p:custDataLst>
          </p:nvPr>
        </p:nvSpPr>
        <p:spPr>
          <a:xfrm>
            <a:off x="2051368" y="1688783"/>
            <a:ext cx="5145087" cy="466725"/>
          </a:xfrm>
          <a:prstGeom prst="rect">
            <a:avLst/>
          </a:prstGeom>
          <a:solidFill>
            <a:srgbClr val="FFCC00"/>
          </a:solidFill>
          <a:ln w="9525" cap="flat" cmpd="sng">
            <a:solidFill>
              <a:srgbClr val="FFCC00"/>
            </a:solidFill>
            <a:prstDash val="solid"/>
            <a:miter/>
            <a:headEnd type="none" w="med" len="med"/>
            <a:tailEnd type="none" w="med" len="med"/>
          </a:ln>
        </p:spPr>
        <p:txBody>
          <a:bodyPr anchor="t" anchorCtr="0">
            <a:spAutoFit/>
          </a:bodyPr>
          <a:lstStyle/>
          <a:p>
            <a:pPr algn="r" eaLnBrk="0" hangingPunct="0">
              <a:buClrTx/>
              <a:buFontTx/>
            </a:pPr>
            <a:r>
              <a:rPr lang="zh-CN" altLang="en-US" sz="2400" dirty="0">
                <a:latin typeface="Times New Roman" panose="02020603050405020304" pitchFamily="18" charset="0"/>
                <a:ea typeface="宋体" panose="02010600030101010101" pitchFamily="2" charset="-122"/>
              </a:rPr>
              <a:t>                                   </a:t>
            </a:r>
          </a:p>
        </p:txBody>
      </p:sp>
      <p:sp>
        <p:nvSpPr>
          <p:cNvPr id="9" name="Rectangle 3"/>
          <p:cNvSpPr/>
          <p:nvPr>
            <p:custDataLst>
              <p:tags r:id="rId5"/>
            </p:custDataLst>
          </p:nvPr>
        </p:nvSpPr>
        <p:spPr>
          <a:xfrm>
            <a:off x="1043305" y="5598795"/>
            <a:ext cx="5056188" cy="444500"/>
          </a:xfrm>
          <a:prstGeom prst="rect">
            <a:avLst/>
          </a:prstGeom>
          <a:solidFill>
            <a:srgbClr val="FFCC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endParaRPr lang="en-US" altLang="zh-CN" sz="3200" dirty="0">
              <a:solidFill>
                <a:srgbClr val="000000"/>
              </a:solidFill>
              <a:latin typeface="Times New Roman" panose="02020603050405020304" pitchFamily="18" charset="0"/>
              <a:ea typeface="宋体" panose="02010600030101010101" pitchFamily="2" charset="-122"/>
            </a:endParaRPr>
          </a:p>
        </p:txBody>
      </p:sp>
      <p:sp>
        <p:nvSpPr>
          <p:cNvPr id="10" name="Rectangle 4"/>
          <p:cNvSpPr/>
          <p:nvPr>
            <p:custDataLst>
              <p:tags r:id="rId6"/>
            </p:custDataLst>
          </p:nvPr>
        </p:nvSpPr>
        <p:spPr>
          <a:xfrm>
            <a:off x="1063943" y="5016183"/>
            <a:ext cx="5056187" cy="444500"/>
          </a:xfrm>
          <a:prstGeom prst="rect">
            <a:avLst/>
          </a:prstGeom>
          <a:solidFill>
            <a:srgbClr val="FFCC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endParaRPr lang="en-US" altLang="zh-CN" sz="3200" dirty="0">
              <a:solidFill>
                <a:srgbClr val="000000"/>
              </a:solidFill>
              <a:latin typeface="Times New Roman" panose="02020603050405020304" pitchFamily="18" charset="0"/>
              <a:ea typeface="宋体" panose="02010600030101010101" pitchFamily="2" charset="-122"/>
            </a:endParaRPr>
          </a:p>
        </p:txBody>
      </p:sp>
      <p:sp>
        <p:nvSpPr>
          <p:cNvPr id="12" name="Rectangle 5"/>
          <p:cNvSpPr/>
          <p:nvPr>
            <p:custDataLst>
              <p:tags r:id="rId7"/>
            </p:custDataLst>
          </p:nvPr>
        </p:nvSpPr>
        <p:spPr>
          <a:xfrm>
            <a:off x="1048068" y="4449445"/>
            <a:ext cx="5056187" cy="444500"/>
          </a:xfrm>
          <a:prstGeom prst="rect">
            <a:avLst/>
          </a:prstGeom>
          <a:solidFill>
            <a:srgbClr val="FFCC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endParaRPr lang="en-US" altLang="zh-CN" sz="3200" dirty="0">
              <a:solidFill>
                <a:srgbClr val="000000"/>
              </a:solidFill>
              <a:latin typeface="Times New Roman" panose="02020603050405020304" pitchFamily="18" charset="0"/>
              <a:ea typeface="宋体" panose="02010600030101010101" pitchFamily="2" charset="-122"/>
            </a:endParaRPr>
          </a:p>
        </p:txBody>
      </p:sp>
      <p:sp>
        <p:nvSpPr>
          <p:cNvPr id="13" name="Rectangle 6"/>
          <p:cNvSpPr/>
          <p:nvPr>
            <p:custDataLst>
              <p:tags r:id="rId8"/>
            </p:custDataLst>
          </p:nvPr>
        </p:nvSpPr>
        <p:spPr>
          <a:xfrm>
            <a:off x="1033780" y="3901758"/>
            <a:ext cx="5056188" cy="444500"/>
          </a:xfrm>
          <a:prstGeom prst="rect">
            <a:avLst/>
          </a:prstGeom>
          <a:solidFill>
            <a:srgbClr val="FFCC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endParaRPr lang="en-US" altLang="zh-CN" sz="3200" dirty="0">
              <a:solidFill>
                <a:srgbClr val="000000"/>
              </a:solidFill>
              <a:latin typeface="Times New Roman" panose="02020603050405020304" pitchFamily="18" charset="0"/>
              <a:ea typeface="宋体" panose="02010600030101010101" pitchFamily="2" charset="-122"/>
            </a:endParaRPr>
          </a:p>
        </p:txBody>
      </p:sp>
      <p:sp>
        <p:nvSpPr>
          <p:cNvPr id="14" name="Rectangle 7"/>
          <p:cNvSpPr/>
          <p:nvPr>
            <p:custDataLst>
              <p:tags r:id="rId9"/>
            </p:custDataLst>
          </p:nvPr>
        </p:nvSpPr>
        <p:spPr>
          <a:xfrm>
            <a:off x="1048068" y="3330258"/>
            <a:ext cx="5056187" cy="444500"/>
          </a:xfrm>
          <a:prstGeom prst="rect">
            <a:avLst/>
          </a:prstGeom>
          <a:solidFill>
            <a:srgbClr val="FFCC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endParaRPr lang="en-US" altLang="zh-CN" sz="3200" dirty="0">
              <a:solidFill>
                <a:srgbClr val="000000"/>
              </a:solidFill>
              <a:latin typeface="Times New Roman" panose="02020603050405020304" pitchFamily="18" charset="0"/>
              <a:ea typeface="宋体" panose="02010600030101010101" pitchFamily="2" charset="-122"/>
            </a:endParaRPr>
          </a:p>
        </p:txBody>
      </p:sp>
      <p:sp>
        <p:nvSpPr>
          <p:cNvPr id="15" name="Rectangle 8"/>
          <p:cNvSpPr/>
          <p:nvPr>
            <p:custDataLst>
              <p:tags r:id="rId10"/>
            </p:custDataLst>
          </p:nvPr>
        </p:nvSpPr>
        <p:spPr>
          <a:xfrm>
            <a:off x="1054418" y="2817495"/>
            <a:ext cx="5056187" cy="444500"/>
          </a:xfrm>
          <a:prstGeom prst="rect">
            <a:avLst/>
          </a:prstGeom>
          <a:solidFill>
            <a:srgbClr val="FFCC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endParaRPr lang="en-US" altLang="zh-CN" sz="3200" dirty="0">
              <a:solidFill>
                <a:srgbClr val="000000"/>
              </a:solidFill>
              <a:latin typeface="Times New Roman" panose="02020603050405020304" pitchFamily="18" charset="0"/>
              <a:ea typeface="宋体" panose="02010600030101010101" pitchFamily="2" charset="-122"/>
            </a:endParaRPr>
          </a:p>
        </p:txBody>
      </p:sp>
      <p:sp>
        <p:nvSpPr>
          <p:cNvPr id="16" name="Rectangle 9"/>
          <p:cNvSpPr/>
          <p:nvPr>
            <p:custDataLst>
              <p:tags r:id="rId11"/>
            </p:custDataLst>
          </p:nvPr>
        </p:nvSpPr>
        <p:spPr>
          <a:xfrm>
            <a:off x="1075055" y="2234883"/>
            <a:ext cx="5056188" cy="444500"/>
          </a:xfrm>
          <a:prstGeom prst="rect">
            <a:avLst/>
          </a:prstGeom>
          <a:solidFill>
            <a:srgbClr val="FFCC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endParaRPr lang="en-US" altLang="zh-CN" sz="3200" dirty="0">
              <a:solidFill>
                <a:srgbClr val="000000"/>
              </a:solidFill>
              <a:latin typeface="Times New Roman" panose="02020603050405020304" pitchFamily="18" charset="0"/>
              <a:ea typeface="宋体" panose="02010600030101010101" pitchFamily="2" charset="-122"/>
            </a:endParaRPr>
          </a:p>
        </p:txBody>
      </p:sp>
      <p:sp>
        <p:nvSpPr>
          <p:cNvPr id="17" name="Rectangle 10"/>
          <p:cNvSpPr/>
          <p:nvPr>
            <p:custDataLst>
              <p:tags r:id="rId12"/>
            </p:custDataLst>
          </p:nvPr>
        </p:nvSpPr>
        <p:spPr>
          <a:xfrm>
            <a:off x="1062355" y="1698308"/>
            <a:ext cx="5056188" cy="444500"/>
          </a:xfrm>
          <a:prstGeom prst="rect">
            <a:avLst/>
          </a:prstGeom>
          <a:solidFill>
            <a:srgbClr val="FFCC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endParaRPr lang="en-US" altLang="zh-CN" sz="3200" dirty="0">
              <a:solidFill>
                <a:srgbClr val="000000"/>
              </a:solidFill>
              <a:latin typeface="Times New Roman" panose="02020603050405020304" pitchFamily="18" charset="0"/>
              <a:ea typeface="宋体" panose="02010600030101010101" pitchFamily="2" charset="-122"/>
            </a:endParaRPr>
          </a:p>
        </p:txBody>
      </p:sp>
      <p:graphicFrame>
        <p:nvGraphicFramePr>
          <p:cNvPr id="18" name="Group 13"/>
          <p:cNvGraphicFramePr>
            <a:graphicFrameLocks noGrp="1"/>
          </p:cNvGraphicFramePr>
          <p:nvPr>
            <p:ph idx="1"/>
            <p:custDataLst>
              <p:tags r:id="rId13"/>
            </p:custDataLst>
          </p:nvPr>
        </p:nvGraphicFramePr>
        <p:xfrm>
          <a:off x="1051243" y="1672908"/>
          <a:ext cx="8435975" cy="4440238"/>
        </p:xfrm>
        <a:graphic>
          <a:graphicData uri="http://schemas.openxmlformats.org/drawingml/2006/table">
            <a:tbl>
              <a:tblPr/>
              <a:tblGrid>
                <a:gridCol w="1009650">
                  <a:extLst>
                    <a:ext uri="{9D8B030D-6E8A-4147-A177-3AD203B41FA5}">
                      <a16:colId xmlns:a16="http://schemas.microsoft.com/office/drawing/2014/main" val="20000"/>
                    </a:ext>
                  </a:extLst>
                </a:gridCol>
                <a:gridCol w="1008062">
                  <a:extLst>
                    <a:ext uri="{9D8B030D-6E8A-4147-A177-3AD203B41FA5}">
                      <a16:colId xmlns:a16="http://schemas.microsoft.com/office/drawing/2014/main" val="20001"/>
                    </a:ext>
                  </a:extLst>
                </a:gridCol>
                <a:gridCol w="1009650">
                  <a:extLst>
                    <a:ext uri="{9D8B030D-6E8A-4147-A177-3AD203B41FA5}">
                      <a16:colId xmlns:a16="http://schemas.microsoft.com/office/drawing/2014/main" val="20002"/>
                    </a:ext>
                  </a:extLst>
                </a:gridCol>
                <a:gridCol w="1008063">
                  <a:extLst>
                    <a:ext uri="{9D8B030D-6E8A-4147-A177-3AD203B41FA5}">
                      <a16:colId xmlns:a16="http://schemas.microsoft.com/office/drawing/2014/main" val="20003"/>
                    </a:ext>
                  </a:extLst>
                </a:gridCol>
                <a:gridCol w="1055687">
                  <a:extLst>
                    <a:ext uri="{9D8B030D-6E8A-4147-A177-3AD203B41FA5}">
                      <a16:colId xmlns:a16="http://schemas.microsoft.com/office/drawing/2014/main" val="20004"/>
                    </a:ext>
                  </a:extLst>
                </a:gridCol>
                <a:gridCol w="1055688">
                  <a:extLst>
                    <a:ext uri="{9D8B030D-6E8A-4147-A177-3AD203B41FA5}">
                      <a16:colId xmlns:a16="http://schemas.microsoft.com/office/drawing/2014/main" val="20005"/>
                    </a:ext>
                  </a:extLst>
                </a:gridCol>
                <a:gridCol w="1009650">
                  <a:extLst>
                    <a:ext uri="{9D8B030D-6E8A-4147-A177-3AD203B41FA5}">
                      <a16:colId xmlns:a16="http://schemas.microsoft.com/office/drawing/2014/main" val="20006"/>
                    </a:ext>
                  </a:extLst>
                </a:gridCol>
                <a:gridCol w="1279525">
                  <a:extLst>
                    <a:ext uri="{9D8B030D-6E8A-4147-A177-3AD203B41FA5}">
                      <a16:colId xmlns:a16="http://schemas.microsoft.com/office/drawing/2014/main" val="20007"/>
                    </a:ext>
                  </a:extLst>
                </a:gridCol>
              </a:tblGrid>
              <a:tr h="528638">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0,0</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0,1</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0,2</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0,15</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0,16</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0,1023</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58800">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1,0</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1,1</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1,2</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1,15</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1,16</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1,1023</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58800">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2,0</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2,1</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2,2</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2,15</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2,16</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2,1023</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58800">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8800">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512,0</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512,1</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512,2</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512,15</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512,16</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512,1023</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58800">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513,0</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513,1</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513,2</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513,15</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513,16</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513,1023</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58800">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558800">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1023,0</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1023,1</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1023,2</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1023,15</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1023,16</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pPr>
                      <a:r>
                        <a:rPr kumimoji="0" lang="en-US" altLang="zh-CN" sz="1800" b="1" i="0" u="none" strike="noStrike" cap="none" normalizeH="0" baseline="0">
                          <a:ln>
                            <a:noFill/>
                          </a:ln>
                          <a:solidFill>
                            <a:srgbClr val="000000"/>
                          </a:solidFill>
                          <a:effectLst/>
                          <a:latin typeface="宋体" panose="02010600030101010101" pitchFamily="2" charset="-122"/>
                          <a:ea typeface="宋体" panose="02010600030101010101" pitchFamily="2" charset="-122"/>
                        </a:rPr>
                        <a:t>1023,1023</a:t>
                      </a:r>
                      <a:endParaRPr kumimoji="0" lang="en-US" altLang="zh-CN" sz="1800" b="1" i="0" u="none" strike="noStrike" cap="none" normalizeH="0" baseline="0">
                        <a:ln>
                          <a:noFill/>
                        </a:ln>
                        <a:solidFill>
                          <a:srgbClr val="000000"/>
                        </a:solidFill>
                        <a:effectLst/>
                        <a:latin typeface="Arial" panose="020B0604020202020204" pitchFamily="34" charset="0"/>
                        <a:ea typeface="隶书" panose="02010509060101010101"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bl>
          </a:graphicData>
        </a:graphic>
      </p:graphicFrame>
      <p:sp>
        <p:nvSpPr>
          <p:cNvPr id="19" name="Oval 96"/>
          <p:cNvSpPr/>
          <p:nvPr>
            <p:custDataLst>
              <p:tags r:id="rId14"/>
            </p:custDataLst>
          </p:nvPr>
        </p:nvSpPr>
        <p:spPr>
          <a:xfrm>
            <a:off x="1294130" y="1688783"/>
            <a:ext cx="581025" cy="482600"/>
          </a:xfrm>
          <a:prstGeom prst="ellipse">
            <a:avLst/>
          </a:prstGeom>
          <a:noFill/>
          <a:ln w="38100" cap="flat" cmpd="sng">
            <a:solidFill>
              <a:srgbClr val="FF0000"/>
            </a:solidFill>
            <a:prstDash val="solid"/>
            <a:round/>
            <a:headEnd type="none" w="med" len="med"/>
            <a:tailEnd type="none" w="med" len="med"/>
          </a:ln>
          <a:extLst>
            <a:ext uri="{909E8E84-426E-40DD-AFC4-6F175D3DCCD1}">
              <a14:hiddenFill xmlns:a14="http://schemas.microsoft.com/office/drawing/2010/main">
                <a:solidFill>
                  <a:srgbClr val="FFCC00"/>
                </a:solidFill>
              </a14:hiddenFill>
            </a:ext>
          </a:extLst>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20" name="Oval 97"/>
          <p:cNvSpPr/>
          <p:nvPr>
            <p:custDataLst>
              <p:tags r:id="rId15"/>
            </p:custDataLst>
          </p:nvPr>
        </p:nvSpPr>
        <p:spPr>
          <a:xfrm>
            <a:off x="1254443" y="2225358"/>
            <a:ext cx="581025" cy="482600"/>
          </a:xfrm>
          <a:prstGeom prst="ellipse">
            <a:avLst/>
          </a:prstGeom>
          <a:noFill/>
          <a:ln w="38100" cap="flat" cmpd="sng">
            <a:solidFill>
              <a:srgbClr val="FF0000"/>
            </a:solidFill>
            <a:prstDash val="solid"/>
            <a:round/>
            <a:headEnd type="none" w="med" len="med"/>
            <a:tailEnd type="none" w="med" len="med"/>
          </a:ln>
          <a:extLst>
            <a:ext uri="{909E8E84-426E-40DD-AFC4-6F175D3DCCD1}">
              <a14:hiddenFill xmlns:a14="http://schemas.microsoft.com/office/drawing/2010/main">
                <a:solidFill>
                  <a:srgbClr val="FFCC00"/>
                </a:solidFill>
              </a14:hiddenFill>
            </a:ext>
          </a:extLst>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21" name="Oval 98"/>
          <p:cNvSpPr/>
          <p:nvPr>
            <p:custDataLst>
              <p:tags r:id="rId16"/>
            </p:custDataLst>
          </p:nvPr>
        </p:nvSpPr>
        <p:spPr>
          <a:xfrm>
            <a:off x="2292668" y="1668145"/>
            <a:ext cx="581025" cy="482600"/>
          </a:xfrm>
          <a:prstGeom prst="ellipse">
            <a:avLst/>
          </a:prstGeom>
          <a:noFill/>
          <a:ln w="38100" cap="flat" cmpd="sng">
            <a:solidFill>
              <a:srgbClr val="FF0000"/>
            </a:solidFill>
            <a:prstDash val="solid"/>
            <a:round/>
            <a:headEnd type="none" w="med" len="med"/>
            <a:tailEnd type="none" w="med" len="med"/>
          </a:ln>
          <a:extLst>
            <a:ext uri="{909E8E84-426E-40DD-AFC4-6F175D3DCCD1}">
              <a14:hiddenFill xmlns:a14="http://schemas.microsoft.com/office/drawing/2010/main">
                <a:solidFill>
                  <a:srgbClr val="FFCC00"/>
                </a:solidFill>
              </a14:hiddenFill>
            </a:ext>
          </a:extLst>
        </p:spPr>
        <p:txBody>
          <a:bodyPr wrap="none" anchor="ctr" anchorCtr="0"/>
          <a:lstStyle/>
          <a:p>
            <a:pPr algn="r" eaLnBrk="0" hangingPunct="0">
              <a:buClrTx/>
              <a:buFontTx/>
            </a:pPr>
            <a:endParaRPr lang="zh-CN" altLang="en-US" dirty="0">
              <a:latin typeface="Times New Roman" panose="02020603050405020304" pitchFamily="18" charset="0"/>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linds(horizontal)">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xit" presetSubtype="10" fill="hold" nodeType="clickEffect">
                                  <p:stCondLst>
                                    <p:cond delay="0"/>
                                  </p:stCondLst>
                                  <p:childTnLst>
                                    <p:animEffect transition="out" filter="blinds(horizontal)">
                                      <p:cBhvr>
                                        <p:cTn id="16" dur="500"/>
                                        <p:tgtEl>
                                          <p:spTgt spid="19"/>
                                        </p:tgtEl>
                                      </p:cBhvr>
                                    </p:animEffect>
                                    <p:set>
                                      <p:cBhvr>
                                        <p:cTn id="17" dur="1" fill="hold">
                                          <p:stCondLst>
                                            <p:cond delay="499"/>
                                          </p:stCondLst>
                                        </p:cTn>
                                        <p:tgtEl>
                                          <p:spTgt spid="19"/>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blinds(horizontal)">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xit" presetSubtype="10" fill="hold" nodeType="clickEffect">
                                  <p:stCondLst>
                                    <p:cond delay="0"/>
                                  </p:stCondLst>
                                  <p:childTnLst>
                                    <p:animEffect transition="out" filter="blinds(horizontal)">
                                      <p:cBhvr>
                                        <p:cTn id="31" dur="500"/>
                                        <p:tgtEl>
                                          <p:spTgt spid="20"/>
                                        </p:tgtEl>
                                      </p:cBhvr>
                                    </p:animEffect>
                                    <p:set>
                                      <p:cBhvr>
                                        <p:cTn id="32" dur="1" fill="hold">
                                          <p:stCondLst>
                                            <p:cond delay="499"/>
                                          </p:stCondLst>
                                        </p:cTn>
                                        <p:tgtEl>
                                          <p:spTgt spid="2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left)">
                                      <p:cBhvr>
                                        <p:cTn id="42" dur="5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left)">
                                      <p:cBhvr>
                                        <p:cTn id="47" dur="500"/>
                                        <p:tgtEl>
                                          <p:spTgt spid="13"/>
                                        </p:tgtEl>
                                      </p:cBhvr>
                                    </p:animEffect>
                                  </p:childTnLst>
                                </p:cTn>
                              </p:par>
                            </p:childTnLst>
                          </p:cTn>
                        </p:par>
                        <p:par>
                          <p:cTn id="48" fill="hold">
                            <p:stCondLst>
                              <p:cond delay="500"/>
                            </p:stCondLst>
                            <p:childTnLst>
                              <p:par>
                                <p:cTn id="49" presetID="3" presetClass="exit" presetSubtype="10" fill="hold" grpId="1" nodeType="afterEffect">
                                  <p:stCondLst>
                                    <p:cond delay="0"/>
                                  </p:stCondLst>
                                  <p:childTnLst>
                                    <p:animEffect transition="out" filter="blinds(horizontal)">
                                      <p:cBhvr>
                                        <p:cTn id="50" dur="500"/>
                                        <p:tgtEl>
                                          <p:spTgt spid="17"/>
                                        </p:tgtEl>
                                      </p:cBhvr>
                                    </p:animEffect>
                                    <p:set>
                                      <p:cBhvr>
                                        <p:cTn id="51" dur="1" fill="hold">
                                          <p:stCondLst>
                                            <p:cond delay="499"/>
                                          </p:stCondLst>
                                        </p:cTn>
                                        <p:tgtEl>
                                          <p:spTgt spid="17"/>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grpId="0" nodeType="clickEffect">
                                  <p:stCondLst>
                                    <p:cond delay="0"/>
                                  </p:stCondLst>
                                  <p:childTnLst>
                                    <p:set>
                                      <p:cBhvr>
                                        <p:cTn id="55" dur="1" fill="hold">
                                          <p:stCondLst>
                                            <p:cond delay="0"/>
                                          </p:stCondLst>
                                        </p:cTn>
                                        <p:tgtEl>
                                          <p:spTgt spid="12"/>
                                        </p:tgtEl>
                                        <p:attrNameLst>
                                          <p:attrName>style.visibility</p:attrName>
                                        </p:attrNameLst>
                                      </p:cBhvr>
                                      <p:to>
                                        <p:strVal val="visible"/>
                                      </p:to>
                                    </p:set>
                                    <p:animEffect transition="in" filter="wipe(left)">
                                      <p:cBhvr>
                                        <p:cTn id="56" dur="500"/>
                                        <p:tgtEl>
                                          <p:spTgt spid="12"/>
                                        </p:tgtEl>
                                      </p:cBhvr>
                                    </p:animEffect>
                                  </p:childTnLst>
                                </p:cTn>
                              </p:par>
                            </p:childTnLst>
                          </p:cTn>
                        </p:par>
                        <p:par>
                          <p:cTn id="57" fill="hold">
                            <p:stCondLst>
                              <p:cond delay="500"/>
                            </p:stCondLst>
                            <p:childTnLst>
                              <p:par>
                                <p:cTn id="58" presetID="3" presetClass="exit" presetSubtype="10" fill="hold" grpId="1" nodeType="afterEffect">
                                  <p:stCondLst>
                                    <p:cond delay="0"/>
                                  </p:stCondLst>
                                  <p:childTnLst>
                                    <p:animEffect transition="out" filter="blinds(horizontal)">
                                      <p:cBhvr>
                                        <p:cTn id="59" dur="500"/>
                                        <p:tgtEl>
                                          <p:spTgt spid="16"/>
                                        </p:tgtEl>
                                      </p:cBhvr>
                                    </p:animEffect>
                                    <p:set>
                                      <p:cBhvr>
                                        <p:cTn id="60" dur="1" fill="hold">
                                          <p:stCondLst>
                                            <p:cond delay="499"/>
                                          </p:stCondLst>
                                        </p:cTn>
                                        <p:tgtEl>
                                          <p:spTgt spid="16"/>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10"/>
                                        </p:tgtEl>
                                        <p:attrNameLst>
                                          <p:attrName>style.visibility</p:attrName>
                                        </p:attrNameLst>
                                      </p:cBhvr>
                                      <p:to>
                                        <p:strVal val="visible"/>
                                      </p:to>
                                    </p:set>
                                    <p:animEffect transition="in" filter="wipe(left)">
                                      <p:cBhvr>
                                        <p:cTn id="65" dur="500"/>
                                        <p:tgtEl>
                                          <p:spTgt spid="10"/>
                                        </p:tgtEl>
                                      </p:cBhvr>
                                    </p:animEffect>
                                  </p:childTnLst>
                                </p:cTn>
                              </p:par>
                            </p:childTnLst>
                          </p:cTn>
                        </p:par>
                        <p:par>
                          <p:cTn id="66" fill="hold">
                            <p:stCondLst>
                              <p:cond delay="500"/>
                            </p:stCondLst>
                            <p:childTnLst>
                              <p:par>
                                <p:cTn id="67" presetID="3" presetClass="exit" presetSubtype="10" fill="hold" grpId="1" nodeType="afterEffect">
                                  <p:stCondLst>
                                    <p:cond delay="0"/>
                                  </p:stCondLst>
                                  <p:childTnLst>
                                    <p:animEffect transition="out" filter="blinds(horizontal)">
                                      <p:cBhvr>
                                        <p:cTn id="68" dur="500"/>
                                        <p:tgtEl>
                                          <p:spTgt spid="15"/>
                                        </p:tgtEl>
                                      </p:cBhvr>
                                    </p:animEffect>
                                    <p:set>
                                      <p:cBhvr>
                                        <p:cTn id="69" dur="1" fill="hold">
                                          <p:stCondLst>
                                            <p:cond delay="499"/>
                                          </p:stCondLst>
                                        </p:cTn>
                                        <p:tgtEl>
                                          <p:spTgt spid="15"/>
                                        </p:tgtEl>
                                        <p:attrNameLst>
                                          <p:attrName>style.visibility</p:attrName>
                                        </p:attrNameLst>
                                      </p:cBhvr>
                                      <p:to>
                                        <p:strVal val="hidden"/>
                                      </p:to>
                                    </p:set>
                                  </p:childTnLst>
                                </p:cTn>
                              </p:par>
                            </p:childTnLst>
                          </p:cTn>
                        </p:par>
                        <p:par>
                          <p:cTn id="70" fill="hold">
                            <p:stCondLst>
                              <p:cond delay="1000"/>
                            </p:stCondLst>
                            <p:childTnLst>
                              <p:par>
                                <p:cTn id="71" presetID="3" presetClass="exit" presetSubtype="10" fill="hold" grpId="1" nodeType="afterEffect">
                                  <p:stCondLst>
                                    <p:cond delay="0"/>
                                  </p:stCondLst>
                                  <p:childTnLst>
                                    <p:animEffect transition="out" filter="blinds(horizontal)">
                                      <p:cBhvr>
                                        <p:cTn id="72" dur="500"/>
                                        <p:tgtEl>
                                          <p:spTgt spid="14"/>
                                        </p:tgtEl>
                                      </p:cBhvr>
                                    </p:animEffect>
                                    <p:set>
                                      <p:cBhvr>
                                        <p:cTn id="73" dur="1" fill="hold">
                                          <p:stCondLst>
                                            <p:cond delay="499"/>
                                          </p:stCondLst>
                                        </p:cTn>
                                        <p:tgtEl>
                                          <p:spTgt spid="14"/>
                                        </p:tgtEl>
                                        <p:attrNameLst>
                                          <p:attrName>style.visibility</p:attrName>
                                        </p:attrNameLst>
                                      </p:cBhvr>
                                      <p:to>
                                        <p:strVal val="hidden"/>
                                      </p:to>
                                    </p:se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grpId="0" nodeType="clickEffect">
                                  <p:stCondLst>
                                    <p:cond delay="0"/>
                                  </p:stCondLst>
                                  <p:childTnLst>
                                    <p:set>
                                      <p:cBhvr>
                                        <p:cTn id="77" dur="1" fill="hold">
                                          <p:stCondLst>
                                            <p:cond delay="0"/>
                                          </p:stCondLst>
                                        </p:cTn>
                                        <p:tgtEl>
                                          <p:spTgt spid="9"/>
                                        </p:tgtEl>
                                        <p:attrNameLst>
                                          <p:attrName>style.visibility</p:attrName>
                                        </p:attrNameLst>
                                      </p:cBhvr>
                                      <p:to>
                                        <p:strVal val="visible"/>
                                      </p:to>
                                    </p:set>
                                    <p:animEffect transition="in" filter="wipe(left)">
                                      <p:cBhvr>
                                        <p:cTn id="78" dur="500"/>
                                        <p:tgtEl>
                                          <p:spTgt spid="9"/>
                                        </p:tgtEl>
                                      </p:cBhvr>
                                    </p:animEffect>
                                  </p:childTnLst>
                                </p:cTn>
                              </p:par>
                            </p:childTnLst>
                          </p:cTn>
                        </p:par>
                      </p:childTnLst>
                    </p:cTn>
                  </p:par>
                  <p:par>
                    <p:cTn id="79" fill="hold">
                      <p:stCondLst>
                        <p:cond delay="indefinite"/>
                      </p:stCondLst>
                      <p:childTnLst>
                        <p:par>
                          <p:cTn id="80" fill="hold">
                            <p:stCondLst>
                              <p:cond delay="0"/>
                            </p:stCondLst>
                            <p:childTnLst>
                              <p:par>
                                <p:cTn id="81" presetID="3" presetClass="entr" presetSubtype="10" fill="hold" nodeType="clickEffect">
                                  <p:stCondLst>
                                    <p:cond delay="0"/>
                                  </p:stCondLst>
                                  <p:childTnLst>
                                    <p:set>
                                      <p:cBhvr>
                                        <p:cTn id="82" dur="1" fill="hold">
                                          <p:stCondLst>
                                            <p:cond delay="0"/>
                                          </p:stCondLst>
                                        </p:cTn>
                                        <p:tgtEl>
                                          <p:spTgt spid="21"/>
                                        </p:tgtEl>
                                        <p:attrNameLst>
                                          <p:attrName>style.visibility</p:attrName>
                                        </p:attrNameLst>
                                      </p:cBhvr>
                                      <p:to>
                                        <p:strVal val="visible"/>
                                      </p:to>
                                    </p:set>
                                    <p:animEffect transition="in" filter="blinds(horizontal)">
                                      <p:cBhvr>
                                        <p:cTn id="83" dur="500"/>
                                        <p:tgtEl>
                                          <p:spTgt spid="21"/>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8" fill="hold" grpId="0" nodeType="clickEffect">
                                  <p:stCondLst>
                                    <p:cond delay="0"/>
                                  </p:stCondLst>
                                  <p:childTnLst>
                                    <p:set>
                                      <p:cBhvr>
                                        <p:cTn id="87" dur="1" fill="hold">
                                          <p:stCondLst>
                                            <p:cond delay="0"/>
                                          </p:stCondLst>
                                        </p:cTn>
                                        <p:tgtEl>
                                          <p:spTgt spid="8"/>
                                        </p:tgtEl>
                                        <p:attrNameLst>
                                          <p:attrName>style.visibility</p:attrName>
                                        </p:attrNameLst>
                                      </p:cBhvr>
                                      <p:to>
                                        <p:strVal val="visible"/>
                                      </p:to>
                                    </p:set>
                                    <p:animEffect transition="in" filter="wipe(left)">
                                      <p:cBhvr>
                                        <p:cTn id="88" dur="500"/>
                                        <p:tgtEl>
                                          <p:spTgt spid="8"/>
                                        </p:tgtEl>
                                      </p:cBhvr>
                                    </p:animEffect>
                                  </p:childTnLst>
                                </p:cTn>
                              </p:par>
                            </p:childTnLst>
                          </p:cTn>
                        </p:par>
                        <p:par>
                          <p:cTn id="89" fill="hold">
                            <p:stCondLst>
                              <p:cond delay="500"/>
                            </p:stCondLst>
                            <p:childTnLst>
                              <p:par>
                                <p:cTn id="90" presetID="3" presetClass="exit" presetSubtype="10" fill="hold" grpId="1" nodeType="afterEffect">
                                  <p:stCondLst>
                                    <p:cond delay="0"/>
                                  </p:stCondLst>
                                  <p:childTnLst>
                                    <p:animEffect transition="out" filter="blinds(horizontal)">
                                      <p:cBhvr>
                                        <p:cTn id="91" dur="500"/>
                                        <p:tgtEl>
                                          <p:spTgt spid="13"/>
                                        </p:tgtEl>
                                      </p:cBhvr>
                                    </p:animEffect>
                                    <p:set>
                                      <p:cBhvr>
                                        <p:cTn id="92" dur="1" fill="hold">
                                          <p:stCondLst>
                                            <p:cond delay="499"/>
                                          </p:stCondLst>
                                        </p:cTn>
                                        <p:tgtEl>
                                          <p:spTgt spid="13"/>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3" presetClass="exit" presetSubtype="10" fill="hold" nodeType="clickEffect">
                                  <p:stCondLst>
                                    <p:cond delay="0"/>
                                  </p:stCondLst>
                                  <p:childTnLst>
                                    <p:animEffect transition="out" filter="blinds(horizontal)">
                                      <p:cBhvr>
                                        <p:cTn id="96" dur="500"/>
                                        <p:tgtEl>
                                          <p:spTgt spid="21"/>
                                        </p:tgtEl>
                                      </p:cBhvr>
                                    </p:animEffect>
                                    <p:set>
                                      <p:cBhvr>
                                        <p:cTn id="97" dur="1" fill="hold">
                                          <p:stCondLst>
                                            <p:cond delay="499"/>
                                          </p:stCondLst>
                                        </p:cTn>
                                        <p:tgtEl>
                                          <p:spTgt spid="21"/>
                                        </p:tgtEl>
                                        <p:attrNameLst>
                                          <p:attrName>style.visibility</p:attrName>
                                        </p:attrNameLst>
                                      </p:cBhvr>
                                      <p:to>
                                        <p:strVal val="hidden"/>
                                      </p:to>
                                    </p:set>
                                  </p:childTnLst>
                                </p:cTn>
                              </p:par>
                            </p:childTnLst>
                          </p:cTn>
                        </p:par>
                      </p:childTnLst>
                    </p:cTn>
                  </p:par>
                  <p:par>
                    <p:cTn id="98" fill="hold">
                      <p:stCondLst>
                        <p:cond delay="indefinite"/>
                      </p:stCondLst>
                      <p:childTnLst>
                        <p:par>
                          <p:cTn id="99" fill="hold">
                            <p:stCondLst>
                              <p:cond delay="0"/>
                            </p:stCondLst>
                            <p:childTnLst>
                              <p:par>
                                <p:cTn id="100" presetID="3" presetClass="exit" presetSubtype="10" fill="hold" grpId="1" nodeType="clickEffect">
                                  <p:stCondLst>
                                    <p:cond delay="0"/>
                                  </p:stCondLst>
                                  <p:childTnLst>
                                    <p:animEffect transition="out" filter="blinds(horizontal)">
                                      <p:cBhvr>
                                        <p:cTn id="101" dur="500"/>
                                        <p:tgtEl>
                                          <p:spTgt spid="8"/>
                                        </p:tgtEl>
                                      </p:cBhvr>
                                    </p:animEffect>
                                    <p:set>
                                      <p:cBhvr>
                                        <p:cTn id="102" dur="1" fill="hold">
                                          <p:stCondLst>
                                            <p:cond delay="499"/>
                                          </p:stCondLst>
                                        </p:cTn>
                                        <p:tgtEl>
                                          <p:spTgt spid="8"/>
                                        </p:tgtEl>
                                        <p:attrNameLst>
                                          <p:attrName>style.visibility</p:attrName>
                                        </p:attrNameLst>
                                      </p:cBhvr>
                                      <p:to>
                                        <p:strVal val="hidden"/>
                                      </p:to>
                                    </p:set>
                                  </p:childTnLst>
                                </p:cTn>
                              </p:par>
                            </p:childTnLst>
                          </p:cTn>
                        </p:par>
                        <p:par>
                          <p:cTn id="103" fill="hold">
                            <p:stCondLst>
                              <p:cond delay="500"/>
                            </p:stCondLst>
                            <p:childTnLst>
                              <p:par>
                                <p:cTn id="104" presetID="3" presetClass="exit" presetSubtype="10" fill="hold" grpId="1" nodeType="afterEffect">
                                  <p:stCondLst>
                                    <p:cond delay="0"/>
                                  </p:stCondLst>
                                  <p:childTnLst>
                                    <p:animEffect transition="out" filter="blinds(horizontal)">
                                      <p:cBhvr>
                                        <p:cTn id="105" dur="500"/>
                                        <p:tgtEl>
                                          <p:spTgt spid="12"/>
                                        </p:tgtEl>
                                      </p:cBhvr>
                                    </p:animEffect>
                                    <p:set>
                                      <p:cBhvr>
                                        <p:cTn id="106" dur="1" fill="hold">
                                          <p:stCondLst>
                                            <p:cond delay="499"/>
                                          </p:stCondLst>
                                        </p:cTn>
                                        <p:tgtEl>
                                          <p:spTgt spid="12"/>
                                        </p:tgtEl>
                                        <p:attrNameLst>
                                          <p:attrName>style.visibility</p:attrName>
                                        </p:attrNameLst>
                                      </p:cBhvr>
                                      <p:to>
                                        <p:strVal val="hidden"/>
                                      </p:to>
                                    </p:set>
                                  </p:childTnLst>
                                </p:cTn>
                              </p:par>
                            </p:childTnLst>
                          </p:cTn>
                        </p:par>
                        <p:par>
                          <p:cTn id="107" fill="hold">
                            <p:stCondLst>
                              <p:cond delay="1000"/>
                            </p:stCondLst>
                            <p:childTnLst>
                              <p:par>
                                <p:cTn id="108" presetID="3" presetClass="exit" presetSubtype="10" fill="hold" grpId="1" nodeType="afterEffect">
                                  <p:stCondLst>
                                    <p:cond delay="0"/>
                                  </p:stCondLst>
                                  <p:childTnLst>
                                    <p:animEffect transition="out" filter="blinds(horizontal)">
                                      <p:cBhvr>
                                        <p:cTn id="109" dur="500"/>
                                        <p:tgtEl>
                                          <p:spTgt spid="10"/>
                                        </p:tgtEl>
                                      </p:cBhvr>
                                    </p:animEffect>
                                    <p:set>
                                      <p:cBhvr>
                                        <p:cTn id="110" dur="1" fill="hold">
                                          <p:stCondLst>
                                            <p:cond delay="499"/>
                                          </p:stCondLst>
                                        </p:cTn>
                                        <p:tgtEl>
                                          <p:spTgt spid="10"/>
                                        </p:tgtEl>
                                        <p:attrNameLst>
                                          <p:attrName>style.visibility</p:attrName>
                                        </p:attrNameLst>
                                      </p:cBhvr>
                                      <p:to>
                                        <p:strVal val="hidden"/>
                                      </p:to>
                                    </p:set>
                                  </p:childTnLst>
                                </p:cTn>
                              </p:par>
                            </p:childTnLst>
                          </p:cTn>
                        </p:par>
                        <p:par>
                          <p:cTn id="111" fill="hold">
                            <p:stCondLst>
                              <p:cond delay="1500"/>
                            </p:stCondLst>
                            <p:childTnLst>
                              <p:par>
                                <p:cTn id="112" presetID="3" presetClass="exit" presetSubtype="10" fill="hold" grpId="1" nodeType="afterEffect">
                                  <p:stCondLst>
                                    <p:cond delay="0"/>
                                  </p:stCondLst>
                                  <p:childTnLst>
                                    <p:animEffect transition="out" filter="blinds(horizontal)">
                                      <p:cBhvr>
                                        <p:cTn id="113" dur="500"/>
                                        <p:tgtEl>
                                          <p:spTgt spid="9"/>
                                        </p:tgtEl>
                                      </p:cBhvr>
                                    </p:animEffect>
                                    <p:set>
                                      <p:cBhvr>
                                        <p:cTn id="114" dur="1" fill="hold">
                                          <p:stCondLst>
                                            <p:cond delay="499"/>
                                          </p:stCondLst>
                                        </p:cTn>
                                        <p:tgtEl>
                                          <p:spTgt spid="9"/>
                                        </p:tgtEl>
                                        <p:attrNameLst>
                                          <p:attrName>style.visibility</p:attrName>
                                        </p:attrNameLst>
                                      </p:cBhvr>
                                      <p:to>
                                        <p:strVal val="hidden"/>
                                      </p:to>
                                    </p:set>
                                  </p:childTnLst>
                                </p:cTn>
                              </p:par>
                            </p:childTnLst>
                          </p:cTn>
                        </p:par>
                      </p:childTnLst>
                    </p:cTn>
                  </p:par>
                  <p:par>
                    <p:cTn id="115" fill="hold">
                      <p:stCondLst>
                        <p:cond delay="indefinite"/>
                      </p:stCondLst>
                      <p:childTnLst>
                        <p:par>
                          <p:cTn id="116" fill="hold">
                            <p:stCondLst>
                              <p:cond delay="0"/>
                            </p:stCondLst>
                            <p:childTnLst>
                              <p:par>
                                <p:cTn id="117" presetID="3" presetClass="entr" presetSubtype="10" fill="hold" nodeType="clickEffect">
                                  <p:stCondLst>
                                    <p:cond delay="0"/>
                                  </p:stCondLst>
                                  <p:childTnLst>
                                    <p:set>
                                      <p:cBhvr>
                                        <p:cTn id="118" dur="1" fill="hold">
                                          <p:stCondLst>
                                            <p:cond delay="0"/>
                                          </p:stCondLst>
                                        </p:cTn>
                                        <p:tgtEl>
                                          <p:spTgt spid="19"/>
                                        </p:tgtEl>
                                        <p:attrNameLst>
                                          <p:attrName>style.visibility</p:attrName>
                                        </p:attrNameLst>
                                      </p:cBhvr>
                                      <p:to>
                                        <p:strVal val="visible"/>
                                      </p:to>
                                    </p:set>
                                    <p:animEffect transition="in" filter="blinds(horizontal)">
                                      <p:cBhvr>
                                        <p:cTn id="119" dur="500"/>
                                        <p:tgtEl>
                                          <p:spTgt spid="19"/>
                                        </p:tgtEl>
                                      </p:cBhvr>
                                    </p:animEffect>
                                  </p:childTnLst>
                                </p:cTn>
                              </p:par>
                            </p:childTnLst>
                          </p:cTn>
                        </p:par>
                      </p:childTnLst>
                    </p:cTn>
                  </p:par>
                  <p:par>
                    <p:cTn id="120" fill="hold">
                      <p:stCondLst>
                        <p:cond delay="indefinite"/>
                      </p:stCondLst>
                      <p:childTnLst>
                        <p:par>
                          <p:cTn id="121" fill="hold">
                            <p:stCondLst>
                              <p:cond delay="0"/>
                            </p:stCondLst>
                            <p:childTnLst>
                              <p:par>
                                <p:cTn id="122" presetID="22" presetClass="entr" presetSubtype="8" fill="hold" grpId="2" nodeType="clickEffect">
                                  <p:stCondLst>
                                    <p:cond delay="0"/>
                                  </p:stCondLst>
                                  <p:childTnLst>
                                    <p:set>
                                      <p:cBhvr>
                                        <p:cTn id="123" dur="1" fill="hold">
                                          <p:stCondLst>
                                            <p:cond delay="0"/>
                                          </p:stCondLst>
                                        </p:cTn>
                                        <p:tgtEl>
                                          <p:spTgt spid="17"/>
                                        </p:tgtEl>
                                        <p:attrNameLst>
                                          <p:attrName>style.visibility</p:attrName>
                                        </p:attrNameLst>
                                      </p:cBhvr>
                                      <p:to>
                                        <p:strVal val="visible"/>
                                      </p:to>
                                    </p:set>
                                    <p:animEffect transition="in" filter="wipe(left)">
                                      <p:cBhvr>
                                        <p:cTn id="124" dur="500"/>
                                        <p:tgtEl>
                                          <p:spTgt spid="17"/>
                                        </p:tgtEl>
                                      </p:cBhvr>
                                    </p:animEffect>
                                  </p:childTnLst>
                                </p:cTn>
                              </p:par>
                            </p:childTnLst>
                          </p:cTn>
                        </p:par>
                      </p:childTnLst>
                    </p:cTn>
                  </p:par>
                  <p:par>
                    <p:cTn id="125" fill="hold">
                      <p:stCondLst>
                        <p:cond delay="indefinite"/>
                      </p:stCondLst>
                      <p:childTnLst>
                        <p:par>
                          <p:cTn id="126" fill="hold">
                            <p:stCondLst>
                              <p:cond delay="0"/>
                            </p:stCondLst>
                            <p:childTnLst>
                              <p:par>
                                <p:cTn id="127" presetID="3" presetClass="entr" presetSubtype="10" fill="hold" nodeType="clickEffect">
                                  <p:stCondLst>
                                    <p:cond delay="0"/>
                                  </p:stCondLst>
                                  <p:childTnLst>
                                    <p:set>
                                      <p:cBhvr>
                                        <p:cTn id="128" dur="1" fill="hold">
                                          <p:stCondLst>
                                            <p:cond delay="0"/>
                                          </p:stCondLst>
                                        </p:cTn>
                                        <p:tgtEl>
                                          <p:spTgt spid="21"/>
                                        </p:tgtEl>
                                        <p:attrNameLst>
                                          <p:attrName>style.visibility</p:attrName>
                                        </p:attrNameLst>
                                      </p:cBhvr>
                                      <p:to>
                                        <p:strVal val="visible"/>
                                      </p:to>
                                    </p:set>
                                    <p:animEffect transition="in" filter="blinds(horizontal)">
                                      <p:cBhvr>
                                        <p:cTn id="12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8" grpId="1" bldLvl="0" animBg="1"/>
      <p:bldP spid="9" grpId="0" bldLvl="0" animBg="1"/>
      <p:bldP spid="9" grpId="1" bldLvl="0" animBg="1"/>
      <p:bldP spid="10" grpId="0" bldLvl="0" animBg="1"/>
      <p:bldP spid="10" grpId="1" bldLvl="0" animBg="1"/>
      <p:bldP spid="12" grpId="0" bldLvl="0" animBg="1"/>
      <p:bldP spid="12" grpId="1" bldLvl="0" animBg="1"/>
      <p:bldP spid="13" grpId="0" bldLvl="0" animBg="1"/>
      <p:bldP spid="13" grpId="1" bldLvl="0" animBg="1"/>
      <p:bldP spid="14" grpId="0" bldLvl="0" animBg="1"/>
      <p:bldP spid="14" grpId="1" bldLvl="0" animBg="1"/>
      <p:bldP spid="15" grpId="0" bldLvl="0" animBg="1"/>
      <p:bldP spid="15" grpId="1" bldLvl="0" animBg="1"/>
      <p:bldP spid="16" grpId="0" bldLvl="0" animBg="1"/>
      <p:bldP spid="16" grpId="1" bldLvl="0" animBg="1"/>
      <p:bldP spid="17" grpId="0" bldLvl="0" animBg="1"/>
      <p:bldP spid="17" grpId="1" bldLvl="0" animBg="1"/>
      <p:bldP spid="17" grpId="2"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49"/>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陈国良院士倡导</a:t>
            </a:r>
          </a:p>
        </p:txBody>
      </p:sp>
      <p:sp>
        <p:nvSpPr>
          <p:cNvPr id="3" name="TextBox 30"/>
          <p:cNvSpPr txBox="1"/>
          <p:nvPr/>
        </p:nvSpPr>
        <p:spPr>
          <a:xfrm>
            <a:off x="668655" y="923270"/>
            <a:ext cx="10452100" cy="461665"/>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Times New Roman" panose="02020603050405020304" pitchFamily="18" charset="0"/>
                <a:cs typeface="Times New Roman" panose="02020603050405020304" pitchFamily="18" charset="0"/>
              </a:rPr>
              <a:t>Architecture、Programming、Algorithm、application</a:t>
            </a:r>
          </a:p>
        </p:txBody>
      </p:sp>
      <p:grpSp>
        <p:nvGrpSpPr>
          <p:cNvPr id="5" name="Group 54"/>
          <p:cNvGrpSpPr/>
          <p:nvPr/>
        </p:nvGrpSpPr>
        <p:grpSpPr>
          <a:xfrm>
            <a:off x="1690818" y="1632713"/>
            <a:ext cx="7569200" cy="4650915"/>
            <a:chOff x="265" y="168"/>
            <a:chExt cx="5287" cy="3312"/>
          </a:xfrm>
        </p:grpSpPr>
        <p:sp>
          <p:nvSpPr>
            <p:cNvPr id="6" name="Line 2"/>
            <p:cNvSpPr>
              <a:spLocks noChangeShapeType="1"/>
            </p:cNvSpPr>
            <p:nvPr>
              <p:custDataLst>
                <p:tags r:id="rId4"/>
              </p:custDataLst>
            </p:nvPr>
          </p:nvSpPr>
          <p:spPr bwMode="auto">
            <a:xfrm>
              <a:off x="336" y="480"/>
              <a:ext cx="4992" cy="0"/>
            </a:xfrm>
            <a:prstGeom prst="line">
              <a:avLst/>
            </a:prstGeom>
            <a:noFill/>
            <a:ln w="19050">
              <a:solidFill>
                <a:schemeClr val="tx1"/>
              </a:solidFill>
              <a:prstDash val="dash"/>
              <a:roun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7" name="Oval 3"/>
            <p:cNvSpPr>
              <a:spLocks noChangeArrowheads="1"/>
            </p:cNvSpPr>
            <p:nvPr>
              <p:custDataLst>
                <p:tags r:id="rId5"/>
              </p:custDataLst>
            </p:nvPr>
          </p:nvSpPr>
          <p:spPr bwMode="auto">
            <a:xfrm>
              <a:off x="2352" y="288"/>
              <a:ext cx="816" cy="336"/>
            </a:xfrm>
            <a:prstGeom prst="ellipse">
              <a:avLst/>
            </a:prstGeom>
            <a:solidFill>
              <a:schemeClr val="bg1"/>
            </a:solidFill>
            <a:ln w="12700">
              <a:solidFill>
                <a:schemeClr val="tx1"/>
              </a:solidFill>
              <a:round/>
            </a:ln>
          </p:spPr>
          <p:txBody>
            <a:bodyPr wrap="none" anchor="ct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a:t>
              </a:r>
              <a:b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computer</a:t>
              </a:r>
              <a:r>
                <a:rPr kumimoji="0" lang="en-US" altLang="zh-CN" sz="1400" b="0" i="0" u="none" strike="noStrike" kern="1200" cap="none" spc="0" normalizeH="0" baseline="-2500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k</a:t>
              </a:r>
            </a:p>
          </p:txBody>
        </p:sp>
        <p:sp>
          <p:nvSpPr>
            <p:cNvPr id="8" name="Oval 4"/>
            <p:cNvSpPr>
              <a:spLocks noChangeArrowheads="1"/>
            </p:cNvSpPr>
            <p:nvPr>
              <p:custDataLst>
                <p:tags r:id="rId6"/>
              </p:custDataLst>
            </p:nvPr>
          </p:nvSpPr>
          <p:spPr bwMode="auto">
            <a:xfrm>
              <a:off x="1296" y="288"/>
              <a:ext cx="816" cy="336"/>
            </a:xfrm>
            <a:prstGeom prst="ellipse">
              <a:avLst/>
            </a:prstGeom>
            <a:solidFill>
              <a:schemeClr val="bg1"/>
            </a:solidFill>
            <a:ln w="12700">
              <a:solidFill>
                <a:schemeClr val="tx1"/>
              </a:solidFill>
              <a:round/>
            </a:ln>
          </p:spPr>
          <p:txBody>
            <a:bodyPr wrap="none" anchor="ct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a:t>
              </a:r>
              <a:b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computer</a:t>
              </a:r>
              <a:r>
                <a:rPr kumimoji="0" lang="en-US" altLang="zh-CN" sz="1400" b="0" i="0" u="none" strike="noStrike" kern="1200" cap="none" spc="0" normalizeH="0" baseline="-2500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1</a:t>
              </a:r>
            </a:p>
          </p:txBody>
        </p:sp>
        <p:sp>
          <p:nvSpPr>
            <p:cNvPr id="9" name="Oval 5"/>
            <p:cNvSpPr>
              <a:spLocks noChangeArrowheads="1"/>
            </p:cNvSpPr>
            <p:nvPr>
              <p:custDataLst>
                <p:tags r:id="rId7"/>
              </p:custDataLst>
            </p:nvPr>
          </p:nvSpPr>
          <p:spPr bwMode="auto">
            <a:xfrm>
              <a:off x="3504" y="288"/>
              <a:ext cx="816" cy="336"/>
            </a:xfrm>
            <a:prstGeom prst="ellipse">
              <a:avLst/>
            </a:prstGeom>
            <a:solidFill>
              <a:schemeClr val="bg1"/>
            </a:solidFill>
            <a:ln w="12700">
              <a:solidFill>
                <a:schemeClr val="tx1"/>
              </a:solidFill>
              <a:round/>
            </a:ln>
          </p:spPr>
          <p:txBody>
            <a:bodyPr wrap="none" anchor="ct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a:t>
              </a:r>
              <a:b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computer</a:t>
              </a:r>
              <a:r>
                <a:rPr kumimoji="0" lang="en-US" altLang="zh-CN" sz="1200" b="0" i="0" u="none" strike="noStrike" kern="1200" cap="none" spc="0" normalizeH="0" baseline="-2500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n</a:t>
              </a:r>
            </a:p>
          </p:txBody>
        </p:sp>
        <p:sp>
          <p:nvSpPr>
            <p:cNvPr id="10" name="Line 6"/>
            <p:cNvSpPr>
              <a:spLocks noChangeShapeType="1"/>
            </p:cNvSpPr>
            <p:nvPr>
              <p:custDataLst>
                <p:tags r:id="rId8"/>
              </p:custDataLst>
            </p:nvPr>
          </p:nvSpPr>
          <p:spPr bwMode="auto">
            <a:xfrm>
              <a:off x="336" y="1488"/>
              <a:ext cx="4992" cy="0"/>
            </a:xfrm>
            <a:prstGeom prst="line">
              <a:avLst/>
            </a:prstGeom>
            <a:noFill/>
            <a:ln w="19050">
              <a:solidFill>
                <a:schemeClr val="tx1"/>
              </a:solidFill>
              <a:prstDash val="dash"/>
              <a:roun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12" name="Line 7"/>
            <p:cNvSpPr>
              <a:spLocks noChangeShapeType="1"/>
            </p:cNvSpPr>
            <p:nvPr>
              <p:custDataLst>
                <p:tags r:id="rId9"/>
              </p:custDataLst>
            </p:nvPr>
          </p:nvSpPr>
          <p:spPr bwMode="auto">
            <a:xfrm>
              <a:off x="336" y="2208"/>
              <a:ext cx="4992" cy="0"/>
            </a:xfrm>
            <a:prstGeom prst="line">
              <a:avLst/>
            </a:prstGeom>
            <a:noFill/>
            <a:ln w="19050">
              <a:solidFill>
                <a:schemeClr val="tx1"/>
              </a:solidFill>
              <a:prstDash val="dash"/>
              <a:roun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13" name="Rectangle 8"/>
            <p:cNvSpPr>
              <a:spLocks noChangeArrowheads="1"/>
            </p:cNvSpPr>
            <p:nvPr>
              <p:custDataLst>
                <p:tags r:id="rId10"/>
              </p:custDataLst>
            </p:nvPr>
          </p:nvSpPr>
          <p:spPr bwMode="auto">
            <a:xfrm>
              <a:off x="2064" y="1632"/>
              <a:ext cx="1440" cy="288"/>
            </a:xfrm>
            <a:prstGeom prst="rect">
              <a:avLst/>
            </a:prstGeom>
            <a:noFill/>
            <a:ln w="15875">
              <a:solidFill>
                <a:schemeClr val="tx1"/>
              </a:solidFill>
              <a:miter lim="800000"/>
            </a:ln>
          </p:spPr>
          <p:txBody>
            <a:bodyPr wrap="none" anchor="ct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zh-CN" sz="2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endParaRPr>
            </a:p>
          </p:txBody>
        </p:sp>
        <p:sp>
          <p:nvSpPr>
            <p:cNvPr id="14" name="Rectangle 9"/>
            <p:cNvSpPr>
              <a:spLocks noChangeArrowheads="1"/>
            </p:cNvSpPr>
            <p:nvPr>
              <p:custDataLst>
                <p:tags r:id="rId11"/>
              </p:custDataLst>
            </p:nvPr>
          </p:nvSpPr>
          <p:spPr bwMode="auto">
            <a:xfrm>
              <a:off x="2064" y="1008"/>
              <a:ext cx="1440" cy="288"/>
            </a:xfrm>
            <a:prstGeom prst="rect">
              <a:avLst/>
            </a:prstGeom>
            <a:noFill/>
            <a:ln w="15875">
              <a:solidFill>
                <a:schemeClr val="tx1"/>
              </a:solidFill>
              <a:miter lim="800000"/>
            </a:ln>
          </p:spPr>
          <p:txBody>
            <a:bodyPr wrap="none" anchor="ct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 algorithm</a:t>
              </a:r>
              <a:b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design model</a:t>
              </a:r>
            </a:p>
          </p:txBody>
        </p:sp>
        <p:sp>
          <p:nvSpPr>
            <p:cNvPr id="15" name="Rectangle 10"/>
            <p:cNvSpPr>
              <a:spLocks noChangeArrowheads="1"/>
            </p:cNvSpPr>
            <p:nvPr>
              <p:custDataLst>
                <p:tags r:id="rId12"/>
              </p:custDataLst>
            </p:nvPr>
          </p:nvSpPr>
          <p:spPr bwMode="auto">
            <a:xfrm>
              <a:off x="2064" y="2400"/>
              <a:ext cx="1440" cy="288"/>
            </a:xfrm>
            <a:prstGeom prst="rect">
              <a:avLst/>
            </a:prstGeom>
            <a:noFill/>
            <a:ln w="15875">
              <a:solidFill>
                <a:schemeClr val="tx1"/>
              </a:solidFill>
              <a:miter lim="800000"/>
            </a:ln>
          </p:spPr>
          <p:txBody>
            <a:bodyPr wrap="none" anchor="ct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zh-CN" sz="2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endParaRPr>
            </a:p>
          </p:txBody>
        </p:sp>
        <p:sp>
          <p:nvSpPr>
            <p:cNvPr id="16" name="Line 11"/>
            <p:cNvSpPr>
              <a:spLocks noChangeShapeType="1"/>
            </p:cNvSpPr>
            <p:nvPr>
              <p:custDataLst>
                <p:tags r:id="rId13"/>
              </p:custDataLst>
            </p:nvPr>
          </p:nvSpPr>
          <p:spPr bwMode="auto">
            <a:xfrm>
              <a:off x="2784" y="1920"/>
              <a:ext cx="0" cy="480"/>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17" name="Line 12"/>
            <p:cNvSpPr>
              <a:spLocks noChangeShapeType="1"/>
            </p:cNvSpPr>
            <p:nvPr>
              <p:custDataLst>
                <p:tags r:id="rId14"/>
              </p:custDataLst>
            </p:nvPr>
          </p:nvSpPr>
          <p:spPr bwMode="auto">
            <a:xfrm>
              <a:off x="2784" y="1296"/>
              <a:ext cx="0" cy="336"/>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18" name="Line 13"/>
            <p:cNvSpPr>
              <a:spLocks noChangeShapeType="1"/>
            </p:cNvSpPr>
            <p:nvPr>
              <p:custDataLst>
                <p:tags r:id="rId15"/>
              </p:custDataLst>
            </p:nvPr>
          </p:nvSpPr>
          <p:spPr bwMode="auto">
            <a:xfrm>
              <a:off x="2784" y="624"/>
              <a:ext cx="0" cy="384"/>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19" name="Line 14"/>
            <p:cNvSpPr>
              <a:spLocks noChangeShapeType="1"/>
            </p:cNvSpPr>
            <p:nvPr>
              <p:custDataLst>
                <p:tags r:id="rId16"/>
              </p:custDataLst>
            </p:nvPr>
          </p:nvSpPr>
          <p:spPr bwMode="auto">
            <a:xfrm>
              <a:off x="1968" y="576"/>
              <a:ext cx="528" cy="432"/>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20" name="Line 15"/>
            <p:cNvSpPr>
              <a:spLocks noChangeShapeType="1"/>
            </p:cNvSpPr>
            <p:nvPr>
              <p:custDataLst>
                <p:tags r:id="rId17"/>
              </p:custDataLst>
            </p:nvPr>
          </p:nvSpPr>
          <p:spPr bwMode="auto">
            <a:xfrm flipH="1">
              <a:off x="3072" y="576"/>
              <a:ext cx="624" cy="432"/>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21" name="Line 16"/>
            <p:cNvSpPr>
              <a:spLocks noChangeShapeType="1"/>
            </p:cNvSpPr>
            <p:nvPr>
              <p:custDataLst>
                <p:tags r:id="rId18"/>
              </p:custDataLst>
            </p:nvPr>
          </p:nvSpPr>
          <p:spPr bwMode="auto">
            <a:xfrm>
              <a:off x="2784" y="2688"/>
              <a:ext cx="0" cy="288"/>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22" name="Line 17"/>
            <p:cNvSpPr>
              <a:spLocks noChangeShapeType="1"/>
            </p:cNvSpPr>
            <p:nvPr>
              <p:custDataLst>
                <p:tags r:id="rId19"/>
              </p:custDataLst>
            </p:nvPr>
          </p:nvSpPr>
          <p:spPr bwMode="auto">
            <a:xfrm flipH="1">
              <a:off x="1968" y="2688"/>
              <a:ext cx="384" cy="288"/>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23" name="Line 18"/>
            <p:cNvSpPr>
              <a:spLocks noChangeShapeType="1"/>
            </p:cNvSpPr>
            <p:nvPr>
              <p:custDataLst>
                <p:tags r:id="rId20"/>
              </p:custDataLst>
            </p:nvPr>
          </p:nvSpPr>
          <p:spPr bwMode="auto">
            <a:xfrm>
              <a:off x="3216" y="2688"/>
              <a:ext cx="480" cy="336"/>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24" name="Line 19"/>
            <p:cNvSpPr>
              <a:spLocks noChangeShapeType="1"/>
            </p:cNvSpPr>
            <p:nvPr>
              <p:custDataLst>
                <p:tags r:id="rId21"/>
              </p:custDataLst>
            </p:nvPr>
          </p:nvSpPr>
          <p:spPr bwMode="auto">
            <a:xfrm>
              <a:off x="384" y="3168"/>
              <a:ext cx="4992" cy="0"/>
            </a:xfrm>
            <a:prstGeom prst="line">
              <a:avLst/>
            </a:prstGeom>
            <a:noFill/>
            <a:ln w="19050">
              <a:solidFill>
                <a:schemeClr val="tx1"/>
              </a:solidFill>
              <a:prstDash val="dash"/>
              <a:roun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25" name="Oval 20"/>
            <p:cNvSpPr>
              <a:spLocks noChangeArrowheads="1"/>
            </p:cNvSpPr>
            <p:nvPr>
              <p:custDataLst>
                <p:tags r:id="rId22"/>
              </p:custDataLst>
            </p:nvPr>
          </p:nvSpPr>
          <p:spPr bwMode="auto">
            <a:xfrm>
              <a:off x="2400" y="2976"/>
              <a:ext cx="816" cy="336"/>
            </a:xfrm>
            <a:prstGeom prst="ellipse">
              <a:avLst/>
            </a:prstGeom>
            <a:solidFill>
              <a:schemeClr val="bg1"/>
            </a:solidFill>
            <a:ln w="12700">
              <a:solidFill>
                <a:schemeClr val="tx1"/>
              </a:solidFill>
              <a:round/>
            </a:ln>
          </p:spPr>
          <p:txBody>
            <a:bodyPr wrap="none" anchor="ct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a:t>
              </a:r>
              <a:b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computer</a:t>
              </a:r>
              <a:r>
                <a:rPr kumimoji="0" lang="en-US" altLang="zh-CN" sz="1400" b="0" i="0" u="none" strike="noStrike" kern="1200" cap="none" spc="0" normalizeH="0" baseline="-2500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k</a:t>
              </a:r>
            </a:p>
          </p:txBody>
        </p:sp>
        <p:sp>
          <p:nvSpPr>
            <p:cNvPr id="26" name="Oval 21"/>
            <p:cNvSpPr>
              <a:spLocks noChangeArrowheads="1"/>
            </p:cNvSpPr>
            <p:nvPr>
              <p:custDataLst>
                <p:tags r:id="rId23"/>
              </p:custDataLst>
            </p:nvPr>
          </p:nvSpPr>
          <p:spPr bwMode="auto">
            <a:xfrm>
              <a:off x="1344" y="2976"/>
              <a:ext cx="816" cy="336"/>
            </a:xfrm>
            <a:prstGeom prst="ellipse">
              <a:avLst/>
            </a:prstGeom>
            <a:solidFill>
              <a:schemeClr val="bg1"/>
            </a:solidFill>
            <a:ln w="12700">
              <a:solidFill>
                <a:schemeClr val="tx1"/>
              </a:solidFill>
              <a:round/>
            </a:ln>
          </p:spPr>
          <p:txBody>
            <a:bodyPr wrap="none" anchor="ct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a:t>
              </a:r>
              <a:b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computer</a:t>
              </a:r>
              <a:r>
                <a:rPr kumimoji="0" lang="en-US" altLang="zh-CN" sz="1400" b="0" i="0" u="none" strike="noStrike" kern="1200" cap="none" spc="0" normalizeH="0" baseline="-2500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1</a:t>
              </a:r>
            </a:p>
          </p:txBody>
        </p:sp>
        <p:sp>
          <p:nvSpPr>
            <p:cNvPr id="27" name="Oval 22"/>
            <p:cNvSpPr>
              <a:spLocks noChangeArrowheads="1"/>
            </p:cNvSpPr>
            <p:nvPr>
              <p:custDataLst>
                <p:tags r:id="rId24"/>
              </p:custDataLst>
            </p:nvPr>
          </p:nvSpPr>
          <p:spPr bwMode="auto">
            <a:xfrm>
              <a:off x="3552" y="2976"/>
              <a:ext cx="816" cy="336"/>
            </a:xfrm>
            <a:prstGeom prst="ellipse">
              <a:avLst/>
            </a:prstGeom>
            <a:solidFill>
              <a:schemeClr val="bg1"/>
            </a:solidFill>
            <a:ln w="12700">
              <a:solidFill>
                <a:schemeClr val="tx1"/>
              </a:solidFill>
              <a:round/>
            </a:ln>
          </p:spPr>
          <p:txBody>
            <a:bodyPr wrap="none" anchor="ct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a:t>
              </a:r>
              <a:b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computer</a:t>
              </a:r>
              <a:r>
                <a:rPr kumimoji="0" lang="en-US" altLang="zh-CN" sz="1400" b="0" i="0" u="none" strike="noStrike" kern="1200" cap="none" spc="0" normalizeH="0" baseline="-2500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n</a:t>
              </a:r>
            </a:p>
          </p:txBody>
        </p:sp>
        <p:sp>
          <p:nvSpPr>
            <p:cNvPr id="28" name="Text Box 23"/>
            <p:cNvSpPr txBox="1">
              <a:spLocks noChangeArrowheads="1"/>
            </p:cNvSpPr>
            <p:nvPr>
              <p:custDataLst>
                <p:tags r:id="rId25"/>
              </p:custDataLst>
            </p:nvPr>
          </p:nvSpPr>
          <p:spPr bwMode="auto">
            <a:xfrm>
              <a:off x="2014" y="1619"/>
              <a:ext cx="1490" cy="337"/>
            </a:xfrm>
            <a:prstGeom prst="rect">
              <a:avLst/>
            </a:prstGeom>
            <a:noFill/>
            <a:ln w="9525">
              <a:noFill/>
              <a:miter lim="800000"/>
            </a:ln>
          </p:spPr>
          <p:txBody>
            <a:bodyPr>
              <a:spAutoFit/>
            </a:bodyP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 programming design model</a:t>
              </a:r>
            </a:p>
          </p:txBody>
        </p:sp>
        <p:sp>
          <p:nvSpPr>
            <p:cNvPr id="29" name="Text Box 24"/>
            <p:cNvSpPr txBox="1">
              <a:spLocks noChangeArrowheads="1"/>
            </p:cNvSpPr>
            <p:nvPr>
              <p:custDataLst>
                <p:tags r:id="rId26"/>
              </p:custDataLst>
            </p:nvPr>
          </p:nvSpPr>
          <p:spPr bwMode="auto">
            <a:xfrm>
              <a:off x="2112" y="2448"/>
              <a:ext cx="1344" cy="288"/>
            </a:xfrm>
            <a:prstGeom prst="rect">
              <a:avLst/>
            </a:prstGeom>
            <a:noFill/>
            <a:ln w="9525">
              <a:noFill/>
              <a:miter lim="800000"/>
            </a:ln>
          </p:spPr>
          <p:txBody>
            <a:bodyPr>
              <a:spAutoFit/>
            </a:bodyP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zh-CN" sz="2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endParaRPr>
            </a:p>
          </p:txBody>
        </p:sp>
        <p:sp>
          <p:nvSpPr>
            <p:cNvPr id="30" name="Text Box 25"/>
            <p:cNvSpPr txBox="1">
              <a:spLocks noChangeArrowheads="1"/>
            </p:cNvSpPr>
            <p:nvPr>
              <p:custDataLst>
                <p:tags r:id="rId27"/>
              </p:custDataLst>
            </p:nvPr>
          </p:nvSpPr>
          <p:spPr bwMode="auto">
            <a:xfrm>
              <a:off x="2112" y="2379"/>
              <a:ext cx="1344" cy="337"/>
            </a:xfrm>
            <a:prstGeom prst="rect">
              <a:avLst/>
            </a:prstGeom>
            <a:noFill/>
            <a:ln w="9525">
              <a:noFill/>
              <a:miter lim="800000"/>
            </a:ln>
          </p:spPr>
          <p:txBody>
            <a:bodyPr>
              <a:spAutoFit/>
            </a:bodyP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defRPr/>
              </a:pPr>
              <a:r>
                <a:rPr kumimoji="0" lang="en-US" altLang="zh-CN" sz="14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 program execution model</a:t>
              </a:r>
            </a:p>
          </p:txBody>
        </p:sp>
        <p:sp>
          <p:nvSpPr>
            <p:cNvPr id="31" name="Text Box 26"/>
            <p:cNvSpPr txBox="1">
              <a:spLocks noChangeArrowheads="1"/>
            </p:cNvSpPr>
            <p:nvPr>
              <p:custDataLst>
                <p:tags r:id="rId28"/>
              </p:custDataLst>
            </p:nvPr>
          </p:nvSpPr>
          <p:spPr bwMode="auto">
            <a:xfrm>
              <a:off x="291" y="758"/>
              <a:ext cx="1361" cy="416"/>
            </a:xfrm>
            <a:prstGeom prst="rect">
              <a:avLst/>
            </a:prstGeom>
            <a:noFill/>
            <a:ln w="9525">
              <a:noFill/>
              <a:miter lim="800000"/>
            </a:ln>
          </p:spPr>
          <p:txBody>
            <a:bodyPr>
              <a:spAutoFit/>
            </a:bodyPr>
            <a:lstStyle>
              <a:lvl1pPr marL="342900" indent="-342900"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3" indent="0" algn="ctr" defTabSz="914400" rtl="0" eaLnBrk="1" fontAlgn="base" latinLnBrk="0" hangingPunct="1">
                <a:lnSpc>
                  <a:spcPct val="100000"/>
                </a:lnSpc>
                <a:spcBef>
                  <a:spcPct val="50000"/>
                </a:spcBef>
                <a:spcAft>
                  <a:spcPct val="0"/>
                </a:spcAft>
                <a:buClrTx/>
                <a:buSzTx/>
                <a:buFontTx/>
                <a:buNone/>
                <a:defRPr/>
              </a:pPr>
              <a:r>
                <a:rPr kumimoji="0" lang="zh-CN" altLang="en-US"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  </a:t>
              </a: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 algorithm </a:t>
              </a:r>
              <a:b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design layer</a:t>
              </a:r>
              <a:b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 (For algorithm researcher)</a:t>
              </a:r>
            </a:p>
          </p:txBody>
        </p:sp>
        <p:sp>
          <p:nvSpPr>
            <p:cNvPr id="32" name="Text Box 27"/>
            <p:cNvSpPr txBox="1">
              <a:spLocks noChangeArrowheads="1"/>
            </p:cNvSpPr>
            <p:nvPr>
              <p:custDataLst>
                <p:tags r:id="rId29"/>
              </p:custDataLst>
            </p:nvPr>
          </p:nvSpPr>
          <p:spPr bwMode="auto">
            <a:xfrm>
              <a:off x="332" y="1650"/>
              <a:ext cx="1225" cy="416"/>
            </a:xfrm>
            <a:prstGeom prst="rect">
              <a:avLst/>
            </a:prstGeom>
            <a:noFill/>
            <a:ln w="9525">
              <a:noFill/>
              <a:miter lim="800000"/>
            </a:ln>
          </p:spPr>
          <p:txBody>
            <a:bodyPr>
              <a:spAutoFit/>
            </a:bodyP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50000"/>
                </a:spcBef>
                <a:spcAft>
                  <a:spcPct val="0"/>
                </a:spcAft>
                <a:buClrTx/>
                <a:buSzTx/>
                <a:buFontTx/>
                <a:buNone/>
                <a:defRPr/>
              </a:pPr>
              <a:r>
                <a:rPr kumimoji="0" lang="zh-CN" altLang="en-US"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  </a:t>
              </a: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 algorithm</a:t>
              </a:r>
              <a:b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implementation layer</a:t>
              </a:r>
              <a:b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 (For program designer)</a:t>
              </a:r>
            </a:p>
          </p:txBody>
        </p:sp>
        <p:sp>
          <p:nvSpPr>
            <p:cNvPr id="33" name="Text Box 28"/>
            <p:cNvSpPr txBox="1">
              <a:spLocks noChangeArrowheads="1"/>
            </p:cNvSpPr>
            <p:nvPr>
              <p:custDataLst>
                <p:tags r:id="rId30"/>
              </p:custDataLst>
            </p:nvPr>
          </p:nvSpPr>
          <p:spPr bwMode="auto">
            <a:xfrm>
              <a:off x="265" y="2517"/>
              <a:ext cx="1315" cy="416"/>
            </a:xfrm>
            <a:prstGeom prst="rect">
              <a:avLst/>
            </a:prstGeom>
            <a:noFill/>
            <a:ln w="9525">
              <a:noFill/>
              <a:miter lim="800000"/>
            </a:ln>
          </p:spPr>
          <p:txBody>
            <a:bodyPr>
              <a:spAutoFit/>
            </a:bodyP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50000"/>
                </a:spcBef>
                <a:spcAft>
                  <a:spcPct val="0"/>
                </a:spcAft>
                <a:buClrTx/>
                <a:buSzTx/>
                <a:buFontTx/>
                <a:buNone/>
                <a:defRPr/>
              </a:pPr>
              <a:r>
                <a:rPr kumimoji="0" lang="zh-CN" altLang="en-US"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  </a:t>
              </a: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Parallel program</a:t>
              </a:r>
              <a:b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Execution layer</a:t>
              </a:r>
              <a:b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b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 (For program executor)</a:t>
              </a:r>
            </a:p>
          </p:txBody>
        </p:sp>
        <p:sp>
          <p:nvSpPr>
            <p:cNvPr id="34" name="Line 29"/>
            <p:cNvSpPr>
              <a:spLocks noChangeShapeType="1"/>
            </p:cNvSpPr>
            <p:nvPr>
              <p:custDataLst>
                <p:tags r:id="rId31"/>
              </p:custDataLst>
            </p:nvPr>
          </p:nvSpPr>
          <p:spPr bwMode="auto">
            <a:xfrm flipV="1">
              <a:off x="912" y="480"/>
              <a:ext cx="0" cy="288"/>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35" name="Line 30"/>
            <p:cNvSpPr>
              <a:spLocks noChangeShapeType="1"/>
            </p:cNvSpPr>
            <p:nvPr>
              <p:custDataLst>
                <p:tags r:id="rId32"/>
              </p:custDataLst>
            </p:nvPr>
          </p:nvSpPr>
          <p:spPr bwMode="auto">
            <a:xfrm>
              <a:off x="912" y="1200"/>
              <a:ext cx="0" cy="288"/>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36" name="Line 31"/>
            <p:cNvSpPr>
              <a:spLocks noChangeShapeType="1"/>
            </p:cNvSpPr>
            <p:nvPr>
              <p:custDataLst>
                <p:tags r:id="rId33"/>
              </p:custDataLst>
            </p:nvPr>
          </p:nvSpPr>
          <p:spPr bwMode="auto">
            <a:xfrm flipV="1">
              <a:off x="912" y="1488"/>
              <a:ext cx="0" cy="192"/>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37" name="Line 32"/>
            <p:cNvSpPr>
              <a:spLocks noChangeShapeType="1"/>
            </p:cNvSpPr>
            <p:nvPr>
              <p:custDataLst>
                <p:tags r:id="rId34"/>
              </p:custDataLst>
            </p:nvPr>
          </p:nvSpPr>
          <p:spPr bwMode="auto">
            <a:xfrm>
              <a:off x="912" y="2016"/>
              <a:ext cx="0" cy="192"/>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38" name="Line 33"/>
            <p:cNvSpPr>
              <a:spLocks noChangeShapeType="1"/>
            </p:cNvSpPr>
            <p:nvPr>
              <p:custDataLst>
                <p:tags r:id="rId35"/>
              </p:custDataLst>
            </p:nvPr>
          </p:nvSpPr>
          <p:spPr bwMode="auto">
            <a:xfrm flipV="1">
              <a:off x="912" y="2208"/>
              <a:ext cx="0" cy="336"/>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39" name="Line 34"/>
            <p:cNvSpPr>
              <a:spLocks noChangeShapeType="1"/>
            </p:cNvSpPr>
            <p:nvPr>
              <p:custDataLst>
                <p:tags r:id="rId36"/>
              </p:custDataLst>
            </p:nvPr>
          </p:nvSpPr>
          <p:spPr bwMode="auto">
            <a:xfrm>
              <a:off x="912" y="2880"/>
              <a:ext cx="0" cy="288"/>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40" name="Text Box 35"/>
            <p:cNvSpPr txBox="1">
              <a:spLocks noChangeArrowheads="1"/>
            </p:cNvSpPr>
            <p:nvPr>
              <p:custDataLst>
                <p:tags r:id="rId37"/>
              </p:custDataLst>
            </p:nvPr>
          </p:nvSpPr>
          <p:spPr bwMode="auto">
            <a:xfrm>
              <a:off x="3738" y="769"/>
              <a:ext cx="1724" cy="535"/>
            </a:xfrm>
            <a:prstGeom prst="rect">
              <a:avLst/>
            </a:prstGeom>
            <a:noFill/>
            <a:ln w="9525">
              <a:noFill/>
              <a:miter lim="800000"/>
            </a:ln>
          </p:spPr>
          <p:txBody>
            <a:bodyPr>
              <a:spAutoFit/>
            </a:bodyP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50000"/>
                </a:spcBef>
                <a:spcAft>
                  <a:spcPct val="0"/>
                </a:spcAft>
                <a:buClrTx/>
                <a:buSzTx/>
                <a:buFontTx/>
                <a:buNone/>
                <a:defRPr/>
              </a:pPr>
              <a:r>
                <a:rPr kumimoji="0" lang="en-US" altLang="zh-CN" sz="1200" b="0" i="0" u="none" strike="noStrike" kern="1200" cap="none" spc="0" normalizeH="0" baseline="0" noProof="0" dirty="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Extract computational parameters from different parallel computers to establish parallel algorithm design models</a:t>
              </a:r>
            </a:p>
          </p:txBody>
        </p:sp>
        <p:sp>
          <p:nvSpPr>
            <p:cNvPr id="41" name="Text Box 36"/>
            <p:cNvSpPr txBox="1">
              <a:spLocks noChangeArrowheads="1"/>
            </p:cNvSpPr>
            <p:nvPr>
              <p:custDataLst>
                <p:tags r:id="rId38"/>
              </p:custDataLst>
            </p:nvPr>
          </p:nvSpPr>
          <p:spPr bwMode="auto">
            <a:xfrm>
              <a:off x="3647" y="1574"/>
              <a:ext cx="1905" cy="535"/>
            </a:xfrm>
            <a:prstGeom prst="rect">
              <a:avLst/>
            </a:prstGeom>
            <a:noFill/>
            <a:ln w="9525">
              <a:noFill/>
              <a:miter lim="800000"/>
            </a:ln>
          </p:spPr>
          <p:txBody>
            <a:bodyPr>
              <a:spAutoFit/>
            </a:bodyP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50000"/>
                </a:spcBef>
                <a:spcAft>
                  <a:spcPct val="0"/>
                </a:spcAft>
                <a:buClrTx/>
                <a:buSzTx/>
                <a:buFontTx/>
                <a:buNone/>
                <a:defRPr/>
              </a:pP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Use parallel programming languages and software/hardware interface of parallel computers to  correctly implement parallel algorithm</a:t>
              </a:r>
            </a:p>
          </p:txBody>
        </p:sp>
        <p:sp>
          <p:nvSpPr>
            <p:cNvPr id="42" name="Text Box 37"/>
            <p:cNvSpPr txBox="1">
              <a:spLocks noChangeArrowheads="1"/>
            </p:cNvSpPr>
            <p:nvPr>
              <p:custDataLst>
                <p:tags r:id="rId39"/>
              </p:custDataLst>
            </p:nvPr>
          </p:nvSpPr>
          <p:spPr bwMode="auto">
            <a:xfrm>
              <a:off x="3787" y="2406"/>
              <a:ext cx="1724" cy="535"/>
            </a:xfrm>
            <a:prstGeom prst="rect">
              <a:avLst/>
            </a:prstGeom>
            <a:noFill/>
            <a:ln w="9525">
              <a:noFill/>
              <a:miter lim="800000"/>
            </a:ln>
          </p:spPr>
          <p:txBody>
            <a:bodyPr>
              <a:spAutoFit/>
            </a:bodyPr>
            <a:lstStyle>
              <a:lvl1pPr algn="l">
                <a:defRPr>
                  <a:solidFill>
                    <a:schemeClr val="tx1"/>
                  </a:solidFill>
                  <a:latin typeface="Arial" panose="020B0604020202020204" pitchFamily="34" charset="0"/>
                </a:defRPr>
              </a:lvl1pPr>
              <a:lvl2pPr marL="742950" indent="-285750" algn="l">
                <a:defRPr>
                  <a:solidFill>
                    <a:schemeClr val="tx1"/>
                  </a:solidFill>
                  <a:latin typeface="Arial" panose="020B0604020202020204" pitchFamily="34" charset="0"/>
                </a:defRPr>
              </a:lvl2pPr>
              <a:lvl3pPr marL="1143000" indent="-228600" algn="l">
                <a:defRPr>
                  <a:solidFill>
                    <a:schemeClr val="tx1"/>
                  </a:solidFill>
                  <a:latin typeface="Arial" panose="020B0604020202020204" pitchFamily="34" charset="0"/>
                </a:defRPr>
              </a:lvl3pPr>
              <a:lvl4pPr marL="1600200" indent="-228600" algn="l">
                <a:defRPr>
                  <a:solidFill>
                    <a:schemeClr val="tx1"/>
                  </a:solidFill>
                  <a:latin typeface="Arial" panose="020B0604020202020204" pitchFamily="34" charset="0"/>
                </a:defRPr>
              </a:lvl4pPr>
              <a:lvl5pPr marL="2057400" indent="-228600" algn="l">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50000"/>
                </a:spcBef>
                <a:spcAft>
                  <a:spcPct val="0"/>
                </a:spcAft>
                <a:buClrTx/>
                <a:buSzTx/>
                <a:buFontTx/>
                <a:buNone/>
                <a:defRPr/>
              </a:pPr>
              <a:r>
                <a:rPr kumimoji="0" lang="en-US" altLang="zh-CN" sz="1200" b="0" i="0" u="none" strike="noStrike" kern="1200" cap="none" spc="0" normalizeH="0" baseline="0" noProof="0">
                  <a:ln>
                    <a:noFill/>
                  </a:ln>
                  <a:solidFill>
                    <a:srgbClr val="000000"/>
                  </a:solidFill>
                  <a:effectLst>
                    <a:outerShdw blurRad="38100" dist="38100" dir="2700000" algn="tl">
                      <a:srgbClr val="C0C0C0"/>
                    </a:outerShdw>
                  </a:effectLst>
                  <a:uLnTx/>
                  <a:uFillTx/>
                  <a:latin typeface="Comic Sans MS" panose="030F0702030302020204" pitchFamily="66" charset="0"/>
                  <a:ea typeface="黑体" panose="02010609060101010101" charset="-122"/>
                  <a:cs typeface="+mn-cs"/>
                </a:rPr>
                <a:t>Compile and run objective codes under the support of system software and hardware to optimize program performance</a:t>
              </a:r>
            </a:p>
          </p:txBody>
        </p:sp>
        <p:sp>
          <p:nvSpPr>
            <p:cNvPr id="43" name="Line 38"/>
            <p:cNvSpPr>
              <a:spLocks noChangeShapeType="1"/>
            </p:cNvSpPr>
            <p:nvPr>
              <p:custDataLst>
                <p:tags r:id="rId40"/>
              </p:custDataLst>
            </p:nvPr>
          </p:nvSpPr>
          <p:spPr bwMode="auto">
            <a:xfrm flipV="1">
              <a:off x="4608" y="480"/>
              <a:ext cx="0" cy="227"/>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44" name="Line 39"/>
            <p:cNvSpPr>
              <a:spLocks noChangeShapeType="1"/>
            </p:cNvSpPr>
            <p:nvPr>
              <p:custDataLst>
                <p:tags r:id="rId41"/>
              </p:custDataLst>
            </p:nvPr>
          </p:nvSpPr>
          <p:spPr bwMode="auto">
            <a:xfrm>
              <a:off x="4608" y="1248"/>
              <a:ext cx="0" cy="240"/>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45" name="Line 40"/>
            <p:cNvSpPr>
              <a:spLocks noChangeShapeType="1"/>
            </p:cNvSpPr>
            <p:nvPr>
              <p:custDataLst>
                <p:tags r:id="rId42"/>
              </p:custDataLst>
            </p:nvPr>
          </p:nvSpPr>
          <p:spPr bwMode="auto">
            <a:xfrm flipV="1">
              <a:off x="4608" y="1488"/>
              <a:ext cx="0" cy="144"/>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46" name="Line 41"/>
            <p:cNvSpPr>
              <a:spLocks noChangeShapeType="1"/>
            </p:cNvSpPr>
            <p:nvPr>
              <p:custDataLst>
                <p:tags r:id="rId43"/>
              </p:custDataLst>
            </p:nvPr>
          </p:nvSpPr>
          <p:spPr bwMode="auto">
            <a:xfrm>
              <a:off x="4608" y="2096"/>
              <a:ext cx="0" cy="113"/>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47" name="Line 42"/>
            <p:cNvSpPr>
              <a:spLocks noChangeShapeType="1"/>
            </p:cNvSpPr>
            <p:nvPr>
              <p:custDataLst>
                <p:tags r:id="rId44"/>
              </p:custDataLst>
            </p:nvPr>
          </p:nvSpPr>
          <p:spPr bwMode="auto">
            <a:xfrm flipV="1">
              <a:off x="4608" y="2208"/>
              <a:ext cx="0" cy="240"/>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48" name="Line 43"/>
            <p:cNvSpPr>
              <a:spLocks noChangeShapeType="1"/>
            </p:cNvSpPr>
            <p:nvPr>
              <p:custDataLst>
                <p:tags r:id="rId45"/>
              </p:custDataLst>
            </p:nvPr>
          </p:nvSpPr>
          <p:spPr bwMode="auto">
            <a:xfrm>
              <a:off x="4608" y="2912"/>
              <a:ext cx="0" cy="249"/>
            </a:xfrm>
            <a:prstGeom prst="line">
              <a:avLst/>
            </a:prstGeom>
            <a:noFill/>
            <a:ln w="9525">
              <a:solidFill>
                <a:schemeClr val="tx1"/>
              </a:solidFill>
              <a:round/>
              <a:tailEnd type="triangle" w="med" len="me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en-US"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sp>
          <p:nvSpPr>
            <p:cNvPr id="49" name="Freeform 45"/>
            <p:cNvSpPr/>
            <p:nvPr>
              <p:custDataLst>
                <p:tags r:id="rId46"/>
              </p:custDataLst>
            </p:nvPr>
          </p:nvSpPr>
          <p:spPr bwMode="auto">
            <a:xfrm>
              <a:off x="1024" y="168"/>
              <a:ext cx="3624" cy="3312"/>
            </a:xfrm>
            <a:custGeom>
              <a:avLst/>
              <a:gdLst>
                <a:gd name="T0" fmla="*/ 322580012 w 3624"/>
                <a:gd name="T1" fmla="*/ 423386324 h 3312"/>
                <a:gd name="T2" fmla="*/ 322580012 w 3624"/>
                <a:gd name="T3" fmla="*/ 907256379 h 3312"/>
                <a:gd name="T4" fmla="*/ 1411287517 w 3624"/>
                <a:gd name="T5" fmla="*/ 1391126237 h 3312"/>
                <a:gd name="T6" fmla="*/ 2016125250 w 3624"/>
                <a:gd name="T7" fmla="*/ 1512093701 h 3312"/>
                <a:gd name="T8" fmla="*/ 2137092718 w 3624"/>
                <a:gd name="T9" fmla="*/ 1633061165 h 3312"/>
                <a:gd name="T10" fmla="*/ 2137092718 w 3624"/>
                <a:gd name="T11" fmla="*/ 1754029027 h 3312"/>
                <a:gd name="T12" fmla="*/ 2137092718 w 3624"/>
                <a:gd name="T13" fmla="*/ 2147483647 h 3312"/>
                <a:gd name="T14" fmla="*/ 2137092718 w 3624"/>
                <a:gd name="T15" fmla="*/ 2147483647 h 3312"/>
                <a:gd name="T16" fmla="*/ 2016125250 w 3624"/>
                <a:gd name="T17" fmla="*/ 2147483647 h 3312"/>
                <a:gd name="T18" fmla="*/ 1653222451 w 3624"/>
                <a:gd name="T19" fmla="*/ 2147483647 h 3312"/>
                <a:gd name="T20" fmla="*/ 927417647 w 3624"/>
                <a:gd name="T21" fmla="*/ 2147483647 h 3312"/>
                <a:gd name="T22" fmla="*/ 685482514 w 3624"/>
                <a:gd name="T23" fmla="*/ 2147483647 h 3312"/>
                <a:gd name="T24" fmla="*/ 564515046 w 3624"/>
                <a:gd name="T25" fmla="*/ 2147483647 h 3312"/>
                <a:gd name="T26" fmla="*/ 806449981 w 3624"/>
                <a:gd name="T27" fmla="*/ 2147483647 h 3312"/>
                <a:gd name="T28" fmla="*/ 2137092718 w 3624"/>
                <a:gd name="T29" fmla="*/ 2147483647 h 3312"/>
                <a:gd name="T30" fmla="*/ 2147483647 w 3624"/>
                <a:gd name="T31" fmla="*/ 2147483647 h 3312"/>
                <a:gd name="T32" fmla="*/ 2147483647 w 3624"/>
                <a:gd name="T33" fmla="*/ 2147483647 h 3312"/>
                <a:gd name="T34" fmla="*/ 2147483647 w 3624"/>
                <a:gd name="T35" fmla="*/ 2147483647 h 3312"/>
                <a:gd name="T36" fmla="*/ 2147483647 w 3624"/>
                <a:gd name="T37" fmla="*/ 2147483647 h 3312"/>
                <a:gd name="T38" fmla="*/ 2147483647 w 3624"/>
                <a:gd name="T39" fmla="*/ 2147483647 h 3312"/>
                <a:gd name="T40" fmla="*/ 2147483647 w 3624"/>
                <a:gd name="T41" fmla="*/ 2147483647 h 3312"/>
                <a:gd name="T42" fmla="*/ 2147483647 w 3624"/>
                <a:gd name="T43" fmla="*/ 1633061165 h 3312"/>
                <a:gd name="T44" fmla="*/ 2147483647 w 3624"/>
                <a:gd name="T45" fmla="*/ 1391126237 h 3312"/>
                <a:gd name="T46" fmla="*/ 2147483647 w 3624"/>
                <a:gd name="T47" fmla="*/ 907256379 h 3312"/>
                <a:gd name="T48" fmla="*/ 2147483647 w 3624"/>
                <a:gd name="T49" fmla="*/ 181451246 h 3312"/>
                <a:gd name="T50" fmla="*/ 2147483647 w 3624"/>
                <a:gd name="T51" fmla="*/ 60483757 h 3312"/>
                <a:gd name="T52" fmla="*/ 1048385114 w 3624"/>
                <a:gd name="T53" fmla="*/ 60483757 h 3312"/>
                <a:gd name="T54" fmla="*/ 322580012 w 3624"/>
                <a:gd name="T55" fmla="*/ 423386324 h 331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3624"/>
                <a:gd name="T85" fmla="*/ 0 h 3312"/>
                <a:gd name="T86" fmla="*/ 3624 w 3624"/>
                <a:gd name="T87" fmla="*/ 3312 h 3312"/>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3624" h="3312">
                  <a:moveTo>
                    <a:pt x="128" y="168"/>
                  </a:moveTo>
                  <a:cubicBezTo>
                    <a:pt x="80" y="224"/>
                    <a:pt x="56" y="296"/>
                    <a:pt x="128" y="360"/>
                  </a:cubicBezTo>
                  <a:cubicBezTo>
                    <a:pt x="200" y="424"/>
                    <a:pt x="448" y="512"/>
                    <a:pt x="560" y="552"/>
                  </a:cubicBezTo>
                  <a:cubicBezTo>
                    <a:pt x="672" y="592"/>
                    <a:pt x="752" y="584"/>
                    <a:pt x="800" y="600"/>
                  </a:cubicBezTo>
                  <a:cubicBezTo>
                    <a:pt x="848" y="616"/>
                    <a:pt x="840" y="632"/>
                    <a:pt x="848" y="648"/>
                  </a:cubicBezTo>
                  <a:cubicBezTo>
                    <a:pt x="856" y="664"/>
                    <a:pt x="848" y="392"/>
                    <a:pt x="848" y="696"/>
                  </a:cubicBezTo>
                  <a:cubicBezTo>
                    <a:pt x="848" y="1000"/>
                    <a:pt x="848" y="2152"/>
                    <a:pt x="848" y="2472"/>
                  </a:cubicBezTo>
                  <a:cubicBezTo>
                    <a:pt x="848" y="2792"/>
                    <a:pt x="856" y="2584"/>
                    <a:pt x="848" y="2616"/>
                  </a:cubicBezTo>
                  <a:cubicBezTo>
                    <a:pt x="840" y="2648"/>
                    <a:pt x="832" y="2648"/>
                    <a:pt x="800" y="2664"/>
                  </a:cubicBezTo>
                  <a:cubicBezTo>
                    <a:pt x="768" y="2680"/>
                    <a:pt x="728" y="2696"/>
                    <a:pt x="656" y="2712"/>
                  </a:cubicBezTo>
                  <a:cubicBezTo>
                    <a:pt x="584" y="2728"/>
                    <a:pt x="432" y="2736"/>
                    <a:pt x="368" y="2760"/>
                  </a:cubicBezTo>
                  <a:cubicBezTo>
                    <a:pt x="304" y="2784"/>
                    <a:pt x="296" y="2816"/>
                    <a:pt x="272" y="2856"/>
                  </a:cubicBezTo>
                  <a:cubicBezTo>
                    <a:pt x="248" y="2896"/>
                    <a:pt x="216" y="2944"/>
                    <a:pt x="224" y="3000"/>
                  </a:cubicBezTo>
                  <a:cubicBezTo>
                    <a:pt x="232" y="3056"/>
                    <a:pt x="216" y="3152"/>
                    <a:pt x="320" y="3192"/>
                  </a:cubicBezTo>
                  <a:cubicBezTo>
                    <a:pt x="424" y="3232"/>
                    <a:pt x="368" y="3232"/>
                    <a:pt x="848" y="3240"/>
                  </a:cubicBezTo>
                  <a:cubicBezTo>
                    <a:pt x="1328" y="3248"/>
                    <a:pt x="2776" y="3312"/>
                    <a:pt x="3200" y="3240"/>
                  </a:cubicBezTo>
                  <a:cubicBezTo>
                    <a:pt x="3624" y="3168"/>
                    <a:pt x="3440" y="2896"/>
                    <a:pt x="3392" y="2808"/>
                  </a:cubicBezTo>
                  <a:cubicBezTo>
                    <a:pt x="3344" y="2720"/>
                    <a:pt x="3024" y="2744"/>
                    <a:pt x="2912" y="2712"/>
                  </a:cubicBezTo>
                  <a:cubicBezTo>
                    <a:pt x="2800" y="2680"/>
                    <a:pt x="2760" y="2704"/>
                    <a:pt x="2720" y="2616"/>
                  </a:cubicBezTo>
                  <a:cubicBezTo>
                    <a:pt x="2680" y="2528"/>
                    <a:pt x="2680" y="2448"/>
                    <a:pt x="2672" y="2184"/>
                  </a:cubicBezTo>
                  <a:cubicBezTo>
                    <a:pt x="2664" y="1920"/>
                    <a:pt x="2656" y="1288"/>
                    <a:pt x="2672" y="1032"/>
                  </a:cubicBezTo>
                  <a:cubicBezTo>
                    <a:pt x="2688" y="776"/>
                    <a:pt x="2680" y="728"/>
                    <a:pt x="2768" y="648"/>
                  </a:cubicBezTo>
                  <a:cubicBezTo>
                    <a:pt x="2856" y="568"/>
                    <a:pt x="3096" y="600"/>
                    <a:pt x="3200" y="552"/>
                  </a:cubicBezTo>
                  <a:cubicBezTo>
                    <a:pt x="3304" y="504"/>
                    <a:pt x="3368" y="440"/>
                    <a:pt x="3392" y="360"/>
                  </a:cubicBezTo>
                  <a:cubicBezTo>
                    <a:pt x="3416" y="280"/>
                    <a:pt x="3472" y="128"/>
                    <a:pt x="3344" y="72"/>
                  </a:cubicBezTo>
                  <a:cubicBezTo>
                    <a:pt x="3216" y="16"/>
                    <a:pt x="3112" y="32"/>
                    <a:pt x="2624" y="24"/>
                  </a:cubicBezTo>
                  <a:cubicBezTo>
                    <a:pt x="2136" y="16"/>
                    <a:pt x="832" y="0"/>
                    <a:pt x="416" y="24"/>
                  </a:cubicBezTo>
                  <a:cubicBezTo>
                    <a:pt x="0" y="48"/>
                    <a:pt x="176" y="112"/>
                    <a:pt x="128" y="168"/>
                  </a:cubicBezTo>
                  <a:close/>
                </a:path>
              </a:pathLst>
            </a:custGeom>
            <a:noFill/>
            <a:ln w="19050">
              <a:solidFill>
                <a:schemeClr val="tx1"/>
              </a:solidFill>
              <a:round/>
            </a:ln>
          </p:spPr>
          <p:txBody>
            <a:bodyPr/>
            <a:lstStyle/>
            <a:p>
              <a:pPr marL="0" marR="0" lvl="0" indent="0" algn="ctr" defTabSz="914400" rtl="0" eaLnBrk="1" fontAlgn="base" latinLnBrk="0" hangingPunct="1">
                <a:lnSpc>
                  <a:spcPct val="100000"/>
                </a:lnSpc>
                <a:spcBef>
                  <a:spcPct val="20000"/>
                </a:spcBef>
                <a:spcAft>
                  <a:spcPct val="0"/>
                </a:spcAft>
                <a:buClrTx/>
                <a:buSzTx/>
                <a:buFontTx/>
                <a:buNone/>
                <a:defRPr/>
              </a:pPr>
              <a:endParaRPr kumimoji="0" lang="zh-CN" altLang="zh-CN" sz="240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mn-lt"/>
                <a:ea typeface="黑体" panose="02010609060101010101" charset="-122"/>
                <a:cs typeface="+mn-cs"/>
              </a:endParaRPr>
            </a:p>
          </p:txBody>
        </p:sp>
      </p:grpSp>
    </p:spTree>
    <p:custDataLst>
      <p:tags r:id="rId1"/>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17"/>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课程的意义</a:t>
            </a:r>
          </a:p>
        </p:txBody>
      </p:sp>
      <p:sp>
        <p:nvSpPr>
          <p:cNvPr id="3" name="TextBox 30"/>
          <p:cNvSpPr txBox="1"/>
          <p:nvPr/>
        </p:nvSpPr>
        <p:spPr>
          <a:xfrm>
            <a:off x="668655" y="1047871"/>
            <a:ext cx="10525125" cy="461665"/>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微软雅黑" panose="020B0503020204020204" pitchFamily="34" charset="-122"/>
                <a:ea typeface="微软雅黑" panose="020B0503020204020204" pitchFamily="34" charset="-122"/>
              </a:rPr>
              <a:t>问题：</a:t>
            </a:r>
            <a:r>
              <a:rPr lang="zh-CN" altLang="en-US" sz="24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b="1" dirty="0">
                <a:solidFill>
                  <a:schemeClr val="accent1"/>
                </a:solidFill>
                <a:latin typeface="微软雅黑" panose="020B0503020204020204" pitchFamily="34" charset="-122"/>
                <a:ea typeface="微软雅黑" panose="020B0503020204020204" pitchFamily="34" charset="-122"/>
              </a:rPr>
              <a:t>语言中如何定义结构体，可以更节约存储空间</a:t>
            </a:r>
          </a:p>
        </p:txBody>
      </p:sp>
      <p:sp>
        <p:nvSpPr>
          <p:cNvPr id="5" name="Rectangle 4"/>
          <p:cNvSpPr/>
          <p:nvPr>
            <p:custDataLst>
              <p:tags r:id="rId4"/>
            </p:custDataLst>
          </p:nvPr>
        </p:nvSpPr>
        <p:spPr>
          <a:xfrm>
            <a:off x="2098675" y="1511618"/>
            <a:ext cx="2251075" cy="2289175"/>
          </a:xfrm>
          <a:prstGeom prst="rect">
            <a:avLst/>
          </a:prstGeom>
          <a:noFill/>
          <a:ln w="9525">
            <a:noFill/>
          </a:ln>
        </p:spPr>
        <p:txBody>
          <a:bodyPr anchor="t" anchorCtr="0">
            <a:spAutoFit/>
          </a:bodyPr>
          <a:lstStyle/>
          <a:p>
            <a:pPr eaLnBrk="0" hangingPunct="0">
              <a:buClrTx/>
              <a:buFontTx/>
            </a:pPr>
            <a:r>
              <a:rPr lang="en-US" altLang="zh-CN" b="1" dirty="0">
                <a:solidFill>
                  <a:srgbClr val="000000"/>
                </a:solidFill>
                <a:latin typeface="Times New Roman" panose="02020603050405020304" pitchFamily="18" charset="0"/>
                <a:ea typeface="宋体" panose="02010600030101010101" pitchFamily="2" charset="-122"/>
              </a:rPr>
              <a:t>typedef struct ms</a:t>
            </a:r>
            <a:br>
              <a:rPr lang="en-US" altLang="zh-CN" b="1" dirty="0">
                <a:solidFill>
                  <a:srgbClr val="000000"/>
                </a:solidFill>
                <a:latin typeface="Times New Roman" panose="02020603050405020304" pitchFamily="18" charset="0"/>
                <a:ea typeface="宋体" panose="02010600030101010101" pitchFamily="2" charset="-122"/>
              </a:rPr>
            </a:br>
            <a:r>
              <a:rPr lang="en-US" altLang="zh-CN" b="1" dirty="0">
                <a:solidFill>
                  <a:srgbClr val="000000"/>
                </a:solidFill>
                <a:latin typeface="Times New Roman" panose="02020603050405020304" pitchFamily="18" charset="0"/>
                <a:ea typeface="宋体" panose="02010600030101010101" pitchFamily="2" charset="-122"/>
              </a:rPr>
              <a:t>{</a:t>
            </a:r>
            <a:br>
              <a:rPr lang="en-US" altLang="zh-CN" b="1" dirty="0">
                <a:solidFill>
                  <a:srgbClr val="000000"/>
                </a:solidFill>
                <a:latin typeface="Times New Roman" panose="02020603050405020304" pitchFamily="18" charset="0"/>
                <a:ea typeface="宋体" panose="02010600030101010101" pitchFamily="2" charset="-122"/>
              </a:rPr>
            </a:br>
            <a:r>
              <a:rPr lang="en-US" altLang="zh-CN" b="1" dirty="0">
                <a:solidFill>
                  <a:srgbClr val="000000"/>
                </a:solidFill>
                <a:latin typeface="Times New Roman" panose="02020603050405020304" pitchFamily="18" charset="0"/>
                <a:ea typeface="宋体" panose="02010600030101010101" pitchFamily="2" charset="-122"/>
              </a:rPr>
              <a:t>     char a;</a:t>
            </a:r>
            <a:br>
              <a:rPr lang="en-US" altLang="zh-CN" b="1" dirty="0">
                <a:solidFill>
                  <a:srgbClr val="000000"/>
                </a:solidFill>
                <a:latin typeface="Times New Roman" panose="02020603050405020304" pitchFamily="18" charset="0"/>
                <a:ea typeface="宋体" panose="02010600030101010101" pitchFamily="2" charset="-122"/>
              </a:rPr>
            </a:br>
            <a:r>
              <a:rPr lang="en-US" altLang="zh-CN" b="1" dirty="0">
                <a:solidFill>
                  <a:srgbClr val="000000"/>
                </a:solidFill>
                <a:latin typeface="Times New Roman" panose="02020603050405020304" pitchFamily="18" charset="0"/>
                <a:ea typeface="宋体" panose="02010600030101010101" pitchFamily="2" charset="-122"/>
              </a:rPr>
              <a:t>     short b;</a:t>
            </a:r>
            <a:br>
              <a:rPr lang="en-US" altLang="zh-CN" b="1" dirty="0">
                <a:solidFill>
                  <a:srgbClr val="000000"/>
                </a:solidFill>
                <a:latin typeface="Times New Roman" panose="02020603050405020304" pitchFamily="18" charset="0"/>
                <a:ea typeface="宋体" panose="02010600030101010101" pitchFamily="2" charset="-122"/>
              </a:rPr>
            </a:br>
            <a:r>
              <a:rPr lang="en-US" altLang="zh-CN" b="1" dirty="0">
                <a:solidFill>
                  <a:srgbClr val="000000"/>
                </a:solidFill>
                <a:latin typeface="Times New Roman" panose="02020603050405020304" pitchFamily="18" charset="0"/>
                <a:ea typeface="宋体" panose="02010600030101010101" pitchFamily="2" charset="-122"/>
              </a:rPr>
              <a:t>     </a:t>
            </a:r>
            <a:r>
              <a:rPr lang="en-US" altLang="zh-CN" b="1" dirty="0">
                <a:solidFill>
                  <a:srgbClr val="FF0000"/>
                </a:solidFill>
                <a:latin typeface="Times New Roman" panose="02020603050405020304" pitchFamily="18" charset="0"/>
                <a:ea typeface="宋体" panose="02010600030101010101" pitchFamily="2" charset="-122"/>
              </a:rPr>
              <a:t>int c;</a:t>
            </a:r>
            <a:br>
              <a:rPr lang="en-US" altLang="zh-CN" b="1" dirty="0">
                <a:solidFill>
                  <a:srgbClr val="000000"/>
                </a:solidFill>
                <a:latin typeface="Times New Roman" panose="02020603050405020304" pitchFamily="18" charset="0"/>
                <a:ea typeface="宋体" panose="02010600030101010101" pitchFamily="2" charset="-122"/>
              </a:rPr>
            </a:br>
            <a:r>
              <a:rPr lang="en-US" altLang="zh-CN" b="1" dirty="0">
                <a:solidFill>
                  <a:srgbClr val="000000"/>
                </a:solidFill>
                <a:latin typeface="Times New Roman" panose="02020603050405020304" pitchFamily="18" charset="0"/>
                <a:ea typeface="宋体" panose="02010600030101010101" pitchFamily="2" charset="-122"/>
              </a:rPr>
              <a:t>     char d;</a:t>
            </a:r>
          </a:p>
          <a:p>
            <a:pPr eaLnBrk="0" hangingPunct="0">
              <a:buClrTx/>
              <a:buFontTx/>
            </a:pPr>
            <a:r>
              <a:rPr lang="en-US" altLang="zh-CN" b="1" dirty="0">
                <a:solidFill>
                  <a:srgbClr val="000000"/>
                </a:solidFill>
                <a:latin typeface="Times New Roman" panose="02020603050405020304" pitchFamily="18" charset="0"/>
                <a:ea typeface="宋体" panose="02010600030101010101" pitchFamily="2" charset="-122"/>
              </a:rPr>
              <a:t>     char m;</a:t>
            </a:r>
          </a:p>
          <a:p>
            <a:pPr eaLnBrk="0" hangingPunct="0">
              <a:buClrTx/>
              <a:buFontTx/>
            </a:pPr>
            <a:r>
              <a:rPr lang="en-US" altLang="zh-CN" b="1" dirty="0">
                <a:solidFill>
                  <a:srgbClr val="000000"/>
                </a:solidFill>
                <a:latin typeface="Times New Roman" panose="02020603050405020304" pitchFamily="18" charset="0"/>
                <a:ea typeface="宋体" panose="02010600030101010101" pitchFamily="2" charset="-122"/>
              </a:rPr>
              <a:t>} MS;</a:t>
            </a:r>
            <a:endParaRPr lang="zh-CN" altLang="en-US" b="1" dirty="0">
              <a:solidFill>
                <a:srgbClr val="000000"/>
              </a:solidFill>
              <a:latin typeface="Times New Roman" panose="02020603050405020304" pitchFamily="18" charset="0"/>
              <a:ea typeface="宋体" panose="02010600030101010101" pitchFamily="2" charset="-122"/>
            </a:endParaRPr>
          </a:p>
        </p:txBody>
      </p:sp>
      <p:sp>
        <p:nvSpPr>
          <p:cNvPr id="6" name="Rectangle 5"/>
          <p:cNvSpPr/>
          <p:nvPr>
            <p:custDataLst>
              <p:tags r:id="rId5"/>
            </p:custDataLst>
          </p:nvPr>
        </p:nvSpPr>
        <p:spPr>
          <a:xfrm>
            <a:off x="4608195" y="1512570"/>
            <a:ext cx="2251075" cy="2289175"/>
          </a:xfrm>
          <a:prstGeom prst="rect">
            <a:avLst/>
          </a:prstGeom>
          <a:noFill/>
          <a:ln w="9525">
            <a:noFill/>
          </a:ln>
        </p:spPr>
        <p:txBody>
          <a:bodyPr anchor="t" anchorCtr="0">
            <a:spAutoFit/>
          </a:bodyPr>
          <a:lstStyle/>
          <a:p>
            <a:pPr eaLnBrk="0" hangingPunct="0">
              <a:buClrTx/>
              <a:buFontTx/>
            </a:pPr>
            <a:r>
              <a:rPr lang="en-US" altLang="zh-CN" b="1" dirty="0">
                <a:solidFill>
                  <a:srgbClr val="000000"/>
                </a:solidFill>
                <a:latin typeface="Times New Roman" panose="02020603050405020304" pitchFamily="18" charset="0"/>
                <a:ea typeface="宋体" panose="02010600030101010101" pitchFamily="2" charset="-122"/>
              </a:rPr>
              <a:t>typedef struct ms</a:t>
            </a:r>
            <a:br>
              <a:rPr lang="en-US" altLang="zh-CN" b="1" dirty="0">
                <a:solidFill>
                  <a:srgbClr val="000000"/>
                </a:solidFill>
                <a:latin typeface="Times New Roman" panose="02020603050405020304" pitchFamily="18" charset="0"/>
                <a:ea typeface="宋体" panose="02010600030101010101" pitchFamily="2" charset="-122"/>
              </a:rPr>
            </a:br>
            <a:r>
              <a:rPr lang="en-US" altLang="zh-CN" b="1" dirty="0">
                <a:solidFill>
                  <a:srgbClr val="000000"/>
                </a:solidFill>
                <a:latin typeface="Times New Roman" panose="02020603050405020304" pitchFamily="18" charset="0"/>
                <a:ea typeface="宋体" panose="02010600030101010101" pitchFamily="2" charset="-122"/>
              </a:rPr>
              <a:t>{</a:t>
            </a:r>
            <a:br>
              <a:rPr lang="en-US" altLang="zh-CN" b="1" dirty="0">
                <a:solidFill>
                  <a:srgbClr val="000000"/>
                </a:solidFill>
                <a:latin typeface="Times New Roman" panose="02020603050405020304" pitchFamily="18" charset="0"/>
                <a:ea typeface="宋体" panose="02010600030101010101" pitchFamily="2" charset="-122"/>
              </a:rPr>
            </a:br>
            <a:r>
              <a:rPr lang="en-US" altLang="zh-CN" b="1" dirty="0">
                <a:solidFill>
                  <a:srgbClr val="000000"/>
                </a:solidFill>
                <a:latin typeface="Times New Roman" panose="02020603050405020304" pitchFamily="18" charset="0"/>
                <a:ea typeface="宋体" panose="02010600030101010101" pitchFamily="2" charset="-122"/>
              </a:rPr>
              <a:t>   </a:t>
            </a:r>
            <a:r>
              <a:rPr lang="en-US" altLang="zh-CN" b="1" dirty="0">
                <a:solidFill>
                  <a:srgbClr val="FF0000"/>
                </a:solidFill>
                <a:latin typeface="Times New Roman" panose="02020603050405020304" pitchFamily="18" charset="0"/>
                <a:ea typeface="宋体" panose="02010600030101010101" pitchFamily="2" charset="-122"/>
              </a:rPr>
              <a:t>  int c;</a:t>
            </a:r>
            <a:br>
              <a:rPr lang="en-US" altLang="zh-CN" b="1" dirty="0">
                <a:solidFill>
                  <a:srgbClr val="FF0000"/>
                </a:solidFill>
                <a:latin typeface="Times New Roman" panose="02020603050405020304" pitchFamily="18" charset="0"/>
                <a:ea typeface="宋体" panose="02010600030101010101" pitchFamily="2" charset="-122"/>
              </a:rPr>
            </a:br>
            <a:r>
              <a:rPr lang="en-US" altLang="zh-CN" b="1" dirty="0">
                <a:solidFill>
                  <a:srgbClr val="000000"/>
                </a:solidFill>
                <a:latin typeface="Times New Roman" panose="02020603050405020304" pitchFamily="18" charset="0"/>
                <a:ea typeface="宋体" panose="02010600030101010101" pitchFamily="2" charset="-122"/>
              </a:rPr>
              <a:t>     char a;</a:t>
            </a:r>
            <a:br>
              <a:rPr lang="en-US" altLang="zh-CN" b="1" dirty="0">
                <a:solidFill>
                  <a:srgbClr val="000000"/>
                </a:solidFill>
                <a:latin typeface="Times New Roman" panose="02020603050405020304" pitchFamily="18" charset="0"/>
                <a:ea typeface="宋体" panose="02010600030101010101" pitchFamily="2" charset="-122"/>
              </a:rPr>
            </a:br>
            <a:r>
              <a:rPr lang="en-US" altLang="zh-CN" b="1" dirty="0">
                <a:solidFill>
                  <a:srgbClr val="000000"/>
                </a:solidFill>
                <a:latin typeface="Times New Roman" panose="02020603050405020304" pitchFamily="18" charset="0"/>
                <a:ea typeface="宋体" panose="02010600030101010101" pitchFamily="2" charset="-122"/>
              </a:rPr>
              <a:t>     short b;</a:t>
            </a:r>
            <a:br>
              <a:rPr lang="en-US" altLang="zh-CN" b="1" dirty="0">
                <a:solidFill>
                  <a:srgbClr val="000000"/>
                </a:solidFill>
                <a:latin typeface="Times New Roman" panose="02020603050405020304" pitchFamily="18" charset="0"/>
                <a:ea typeface="宋体" panose="02010600030101010101" pitchFamily="2" charset="-122"/>
              </a:rPr>
            </a:br>
            <a:r>
              <a:rPr lang="en-US" altLang="zh-CN" b="1" dirty="0">
                <a:solidFill>
                  <a:srgbClr val="000000"/>
                </a:solidFill>
                <a:latin typeface="Times New Roman" panose="02020603050405020304" pitchFamily="18" charset="0"/>
                <a:ea typeface="宋体" panose="02010600030101010101" pitchFamily="2" charset="-122"/>
              </a:rPr>
              <a:t>     char d;</a:t>
            </a:r>
          </a:p>
          <a:p>
            <a:pPr eaLnBrk="0" hangingPunct="0">
              <a:buClrTx/>
              <a:buFontTx/>
            </a:pPr>
            <a:r>
              <a:rPr lang="en-US" altLang="zh-CN" b="1" dirty="0">
                <a:solidFill>
                  <a:srgbClr val="000000"/>
                </a:solidFill>
                <a:latin typeface="Times New Roman" panose="02020603050405020304" pitchFamily="18" charset="0"/>
                <a:ea typeface="宋体" panose="02010600030101010101" pitchFamily="2" charset="-122"/>
              </a:rPr>
              <a:t>     char m;</a:t>
            </a:r>
          </a:p>
          <a:p>
            <a:pPr eaLnBrk="0" hangingPunct="0">
              <a:buClrTx/>
              <a:buFontTx/>
            </a:pPr>
            <a:r>
              <a:rPr lang="en-US" altLang="zh-CN" b="1" dirty="0">
                <a:solidFill>
                  <a:srgbClr val="000000"/>
                </a:solidFill>
                <a:latin typeface="Times New Roman" panose="02020603050405020304" pitchFamily="18" charset="0"/>
                <a:ea typeface="宋体" panose="02010600030101010101" pitchFamily="2" charset="-122"/>
              </a:rPr>
              <a:t>} MS;</a:t>
            </a:r>
            <a:endParaRPr lang="zh-CN" altLang="en-US" b="1" dirty="0">
              <a:solidFill>
                <a:srgbClr val="000000"/>
              </a:solidFill>
              <a:latin typeface="Times New Roman" panose="02020603050405020304" pitchFamily="18" charset="0"/>
              <a:ea typeface="宋体" panose="02010600030101010101" pitchFamily="2" charset="-122"/>
            </a:endParaRPr>
          </a:p>
        </p:txBody>
      </p:sp>
      <p:sp>
        <p:nvSpPr>
          <p:cNvPr id="7" name="Rectangle 6"/>
          <p:cNvSpPr/>
          <p:nvPr>
            <p:custDataLst>
              <p:tags r:id="rId6"/>
            </p:custDataLst>
          </p:nvPr>
        </p:nvSpPr>
        <p:spPr>
          <a:xfrm>
            <a:off x="2858770" y="4008438"/>
            <a:ext cx="5061714" cy="707886"/>
          </a:xfrm>
          <a:prstGeom prst="rect">
            <a:avLst/>
          </a:prstGeom>
          <a:noFill/>
          <a:ln w="9525">
            <a:noFill/>
          </a:ln>
        </p:spPr>
        <p:txBody>
          <a:bodyPr wrap="square" anchor="t" anchorCtr="0">
            <a:spAutoFit/>
          </a:bodyPr>
          <a:lstStyle/>
          <a:p>
            <a:pPr eaLnBrk="0" hangingPunct="0">
              <a:buClrTx/>
              <a:buFontTx/>
            </a:pPr>
            <a:r>
              <a:rPr lang="zh-CN" altLang="en-US" sz="2000" dirty="0">
                <a:solidFill>
                  <a:srgbClr val="000000"/>
                </a:solidFill>
                <a:latin typeface="微软雅黑" panose="020B0503020204020204" pitchFamily="34" charset="-122"/>
                <a:ea typeface="微软雅黑" panose="020B0503020204020204" pitchFamily="34" charset="-122"/>
              </a:rPr>
              <a:t>把结构体的成员按照它们的类型长度排序，</a:t>
            </a:r>
          </a:p>
          <a:p>
            <a:pPr eaLnBrk="0" hangingPunct="0">
              <a:buClrTx/>
              <a:buFontTx/>
            </a:pPr>
            <a:r>
              <a:rPr lang="zh-CN" altLang="en-US" sz="2000" dirty="0">
                <a:solidFill>
                  <a:srgbClr val="FF0000"/>
                </a:solidFill>
                <a:latin typeface="微软雅黑" panose="020B0503020204020204" pitchFamily="34" charset="-122"/>
                <a:ea typeface="微软雅黑" panose="020B0503020204020204" pitchFamily="34" charset="-122"/>
              </a:rPr>
              <a:t>声明成员时把长的类型放在短的前面</a:t>
            </a:r>
            <a:r>
              <a:rPr lang="zh-CN" altLang="en-US" sz="2000" dirty="0">
                <a:solidFill>
                  <a:srgbClr val="000000"/>
                </a:solidFill>
                <a:latin typeface="微软雅黑" panose="020B0503020204020204" pitchFamily="34" charset="-122"/>
                <a:ea typeface="微软雅黑" panose="020B0503020204020204" pitchFamily="34" charset="-122"/>
              </a:rPr>
              <a:t>。</a:t>
            </a:r>
          </a:p>
        </p:txBody>
      </p:sp>
      <p:pic>
        <p:nvPicPr>
          <p:cNvPr id="8" name="Picture 7" descr="2007816152346802_2副本"/>
          <p:cNvPicPr>
            <a:picLocks noChangeAspect="1"/>
          </p:cNvPicPr>
          <p:nvPr>
            <p:custDataLst>
              <p:tags r:id="rId7"/>
            </p:custDataLst>
          </p:nvPr>
        </p:nvPicPr>
        <p:blipFill>
          <a:blip r:embed="rId18"/>
          <a:stretch>
            <a:fillRect/>
          </a:stretch>
        </p:blipFill>
        <p:spPr>
          <a:xfrm rot="19379806">
            <a:off x="8864283" y="3965258"/>
            <a:ext cx="893762" cy="1042987"/>
          </a:xfrm>
          <a:prstGeom prst="rect">
            <a:avLst/>
          </a:prstGeom>
          <a:noFill/>
          <a:ln w="9525">
            <a:noFill/>
          </a:ln>
        </p:spPr>
      </p:pic>
      <p:sp>
        <p:nvSpPr>
          <p:cNvPr id="9" name="Rectangle 8"/>
          <p:cNvSpPr/>
          <p:nvPr>
            <p:custDataLst>
              <p:tags r:id="rId8"/>
            </p:custDataLst>
          </p:nvPr>
        </p:nvSpPr>
        <p:spPr>
          <a:xfrm>
            <a:off x="2858453" y="5028565"/>
            <a:ext cx="5570756" cy="400110"/>
          </a:xfrm>
          <a:prstGeom prst="rect">
            <a:avLst/>
          </a:prstGeom>
          <a:noFill/>
          <a:ln w="9525">
            <a:noFill/>
          </a:ln>
        </p:spPr>
        <p:txBody>
          <a:bodyPr wrap="none" anchor="t" anchorCtr="0">
            <a:spAutoFit/>
          </a:bodyPr>
          <a:lstStyle/>
          <a:p>
            <a:pPr eaLnBrk="0" hangingPunct="0">
              <a:buClrTx/>
              <a:buFontTx/>
            </a:pPr>
            <a:r>
              <a:rPr lang="zh-CN" altLang="en-US" sz="2000" dirty="0">
                <a:solidFill>
                  <a:srgbClr val="000000"/>
                </a:solidFill>
                <a:latin typeface="微软雅黑" panose="020B0503020204020204" pitchFamily="34" charset="-122"/>
                <a:ea typeface="微软雅黑" panose="020B0503020204020204" pitchFamily="34" charset="-122"/>
              </a:rPr>
              <a:t>编译器要求把长型数据类型存放在偶数地址边界</a:t>
            </a:r>
          </a:p>
        </p:txBody>
      </p:sp>
      <p:sp>
        <p:nvSpPr>
          <p:cNvPr id="10" name="Text Box 9"/>
          <p:cNvSpPr txBox="1"/>
          <p:nvPr>
            <p:custDataLst>
              <p:tags r:id="rId9"/>
            </p:custDataLst>
          </p:nvPr>
        </p:nvSpPr>
        <p:spPr>
          <a:xfrm>
            <a:off x="791210" y="4008438"/>
            <a:ext cx="2069797" cy="400110"/>
          </a:xfrm>
          <a:prstGeom prst="rect">
            <a:avLst/>
          </a:prstGeom>
          <a:noFill/>
          <a:ln w="9525">
            <a:noFill/>
          </a:ln>
        </p:spPr>
        <p:txBody>
          <a:bodyPr wrap="none" anchor="t" anchorCtr="0">
            <a:spAutoFit/>
          </a:bodyPr>
          <a:lstStyle/>
          <a:p>
            <a:pPr marL="342900" indent="-342900" eaLnBrk="0" hangingPunct="0">
              <a:buClrTx/>
              <a:buSzPct val="70000"/>
              <a:buFont typeface="Wingdings" panose="05000000000000000000" charset="0"/>
              <a:buChar char="l"/>
            </a:pPr>
            <a:r>
              <a:rPr lang="zh-CN" altLang="en-US" sz="2000" dirty="0">
                <a:solidFill>
                  <a:srgbClr val="FF0000"/>
                </a:solidFill>
                <a:latin typeface="微软雅黑" panose="020B0503020204020204" pitchFamily="34" charset="-122"/>
                <a:ea typeface="微软雅黑" panose="020B0503020204020204" pitchFamily="34" charset="-122"/>
              </a:rPr>
              <a:t>老师告诉的：</a:t>
            </a:r>
          </a:p>
        </p:txBody>
      </p:sp>
      <p:sp>
        <p:nvSpPr>
          <p:cNvPr id="12" name="Text Box 10"/>
          <p:cNvSpPr txBox="1"/>
          <p:nvPr>
            <p:custDataLst>
              <p:tags r:id="rId10"/>
            </p:custDataLst>
          </p:nvPr>
        </p:nvSpPr>
        <p:spPr>
          <a:xfrm>
            <a:off x="790893" y="5028248"/>
            <a:ext cx="2069797" cy="400110"/>
          </a:xfrm>
          <a:prstGeom prst="rect">
            <a:avLst/>
          </a:prstGeom>
          <a:noFill/>
          <a:ln w="9525">
            <a:noFill/>
          </a:ln>
        </p:spPr>
        <p:txBody>
          <a:bodyPr wrap="none" anchor="t" anchorCtr="0">
            <a:spAutoFit/>
          </a:bodyPr>
          <a:lstStyle/>
          <a:p>
            <a:pPr marL="342900" indent="-342900" algn="l" eaLnBrk="0" hangingPunct="0">
              <a:buClrTx/>
              <a:buSzPct val="70000"/>
              <a:buFont typeface="Wingdings" panose="05000000000000000000" charset="0"/>
              <a:buChar char="l"/>
            </a:pPr>
            <a:r>
              <a:rPr lang="zh-CN" altLang="en-US" sz="2000" dirty="0">
                <a:solidFill>
                  <a:srgbClr val="FF0000"/>
                </a:solidFill>
                <a:latin typeface="微软雅黑" panose="020B0503020204020204" pitchFamily="34" charset="-122"/>
                <a:ea typeface="微软雅黑" panose="020B0503020204020204" pitchFamily="34" charset="-122"/>
              </a:rPr>
              <a:t>编译器做的：</a:t>
            </a:r>
          </a:p>
        </p:txBody>
      </p:sp>
      <p:sp>
        <p:nvSpPr>
          <p:cNvPr id="13" name="Rectangle 11"/>
          <p:cNvSpPr/>
          <p:nvPr>
            <p:custDataLst>
              <p:tags r:id="rId11"/>
            </p:custDataLst>
          </p:nvPr>
        </p:nvSpPr>
        <p:spPr>
          <a:xfrm>
            <a:off x="4052787" y="5832475"/>
            <a:ext cx="3775393" cy="400110"/>
          </a:xfrm>
          <a:prstGeom prst="rect">
            <a:avLst/>
          </a:prstGeom>
          <a:noFill/>
          <a:ln w="9525">
            <a:noFill/>
          </a:ln>
        </p:spPr>
        <p:txBody>
          <a:bodyPr wrap="none" anchor="t" anchorCtr="0">
            <a:spAutoFit/>
          </a:bodyPr>
          <a:lstStyle/>
          <a:p>
            <a:pPr eaLnBrk="0" hangingPunct="0">
              <a:buClrTx/>
              <a:buFontTx/>
            </a:pPr>
            <a:r>
              <a:rPr lang="zh-CN" altLang="en-US" sz="2000" dirty="0">
                <a:solidFill>
                  <a:srgbClr val="000000"/>
                </a:solidFill>
                <a:latin typeface="微软雅黑" panose="020B0503020204020204" pitchFamily="34" charset="-122"/>
                <a:ea typeface="微软雅黑" panose="020B0503020204020204" pitchFamily="34" charset="-122"/>
              </a:rPr>
              <a:t>物理主存中信息的存储分布原则</a:t>
            </a:r>
          </a:p>
        </p:txBody>
      </p:sp>
      <p:sp>
        <p:nvSpPr>
          <p:cNvPr id="14" name="Text Box 12"/>
          <p:cNvSpPr txBox="1"/>
          <p:nvPr>
            <p:custDataLst>
              <p:tags r:id="rId12"/>
            </p:custDataLst>
          </p:nvPr>
        </p:nvSpPr>
        <p:spPr>
          <a:xfrm>
            <a:off x="791210" y="5832475"/>
            <a:ext cx="3326552" cy="400110"/>
          </a:xfrm>
          <a:prstGeom prst="rect">
            <a:avLst/>
          </a:prstGeom>
          <a:noFill/>
          <a:ln w="9525">
            <a:noFill/>
          </a:ln>
        </p:spPr>
        <p:txBody>
          <a:bodyPr wrap="none" anchor="t" anchorCtr="0">
            <a:spAutoFit/>
          </a:bodyPr>
          <a:lstStyle/>
          <a:p>
            <a:pPr marL="342900" indent="-342900" eaLnBrk="0" hangingPunct="0">
              <a:buClrTx/>
              <a:buSzPct val="70000"/>
              <a:buFont typeface="Wingdings" panose="05000000000000000000" charset="0"/>
              <a:buChar char="l"/>
            </a:pPr>
            <a:r>
              <a:rPr lang="zh-CN" altLang="en-US" sz="2000" dirty="0">
                <a:solidFill>
                  <a:srgbClr val="FF0000"/>
                </a:solidFill>
                <a:latin typeface="微软雅黑" panose="020B0503020204020204" pitchFamily="34" charset="-122"/>
                <a:ea typeface="微软雅黑" panose="020B0503020204020204" pitchFamily="34" charset="-122"/>
              </a:rPr>
              <a:t>计算机体系结构决定的</a:t>
            </a:r>
            <a:r>
              <a:rPr lang="zh-CN" altLang="en-US" sz="1600" dirty="0">
                <a:solidFill>
                  <a:srgbClr val="FF0000"/>
                </a:solidFill>
                <a:latin typeface="微软雅黑" panose="020B0503020204020204" pitchFamily="34" charset="-122"/>
                <a:ea typeface="微软雅黑" panose="020B0503020204020204" pitchFamily="34" charset="-122"/>
              </a:rPr>
              <a:t>：</a:t>
            </a:r>
          </a:p>
        </p:txBody>
      </p:sp>
      <p:pic>
        <p:nvPicPr>
          <p:cNvPr id="15" name="Picture 14" descr="2007816152346802_2副本"/>
          <p:cNvPicPr>
            <a:picLocks noChangeAspect="1"/>
          </p:cNvPicPr>
          <p:nvPr>
            <p:custDataLst>
              <p:tags r:id="rId13"/>
            </p:custDataLst>
          </p:nvPr>
        </p:nvPicPr>
        <p:blipFill>
          <a:blip r:embed="rId18"/>
          <a:stretch>
            <a:fillRect/>
          </a:stretch>
        </p:blipFill>
        <p:spPr>
          <a:xfrm rot="19379806">
            <a:off x="9656445" y="4772025"/>
            <a:ext cx="893763" cy="1042988"/>
          </a:xfrm>
          <a:prstGeom prst="rect">
            <a:avLst/>
          </a:prstGeom>
          <a:noFill/>
          <a:ln w="9525">
            <a:noFill/>
          </a:ln>
        </p:spPr>
      </p:pic>
      <p:sp>
        <p:nvSpPr>
          <p:cNvPr id="16" name="AutoShape 16"/>
          <p:cNvSpPr/>
          <p:nvPr>
            <p:custDataLst>
              <p:tags r:id="rId14"/>
            </p:custDataLst>
          </p:nvPr>
        </p:nvSpPr>
        <p:spPr>
          <a:xfrm>
            <a:off x="2663825" y="3743960"/>
            <a:ext cx="4968875" cy="2665413"/>
          </a:xfrm>
          <a:prstGeom prst="irregularSeal1">
            <a:avLst/>
          </a:prstGeom>
          <a:solidFill>
            <a:srgbClr val="FF00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r>
              <a:rPr lang="zh-CN" altLang="en-US" sz="3200" dirty="0">
                <a:solidFill>
                  <a:schemeClr val="bg1"/>
                </a:solidFill>
                <a:latin typeface="黑体" panose="02010609060101010101" charset="-122"/>
              </a:rPr>
              <a:t>实践</a:t>
            </a: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ntr" presetSubtype="16"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amond(in)">
                                      <p:cBhvr>
                                        <p:cTn id="17" dur="10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linds(horizontal)">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blinds(horizontal)">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8" presetClass="entr" presetSubtype="16" fill="hold"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diamond(in)">
                                      <p:cBhvr>
                                        <p:cTn id="32" dur="10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linds(horizontal)">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blinds(horizontal)">
                                      <p:cBhvr>
                                        <p:cTn id="42" dur="5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blinds(horizontal)">
                                      <p:cBhvr>
                                        <p:cTn id="4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2" grpId="0"/>
      <p:bldP spid="13" grpId="0"/>
      <p:bldP spid="14" grpId="0"/>
      <p:bldP spid="16"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17"/>
          <a:stretch>
            <a:fillRect/>
          </a:stretch>
        </p:blipFill>
        <p:spPr>
          <a:xfrm>
            <a:off x="9216390" y="201295"/>
            <a:ext cx="1895475" cy="485775"/>
          </a:xfrm>
          <a:prstGeom prst="rect">
            <a:avLst/>
          </a:prstGeom>
        </p:spPr>
      </p:pic>
      <p:sp>
        <p:nvSpPr>
          <p:cNvPr id="4" name="文本框 6"/>
          <p:cNvSpPr txBox="1"/>
          <p:nvPr>
            <p:custDataLst>
              <p:tags r:id="rId2"/>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学什么？</a:t>
            </a:r>
          </a:p>
        </p:txBody>
      </p:sp>
      <p:graphicFrame>
        <p:nvGraphicFramePr>
          <p:cNvPr id="6" name="Object 2"/>
          <p:cNvGraphicFramePr>
            <a:graphicFrameLocks noChangeAspect="1"/>
          </p:cNvGraphicFramePr>
          <p:nvPr>
            <p:custDataLst>
              <p:tags r:id="rId3"/>
            </p:custDataLst>
          </p:nvPr>
        </p:nvGraphicFramePr>
        <p:xfrm>
          <a:off x="2879725" y="885080"/>
          <a:ext cx="6554470" cy="5667375"/>
        </p:xfrm>
        <a:graphic>
          <a:graphicData uri="http://schemas.openxmlformats.org/presentationml/2006/ole">
            <mc:AlternateContent xmlns:mc="http://schemas.openxmlformats.org/markup-compatibility/2006">
              <mc:Choice xmlns:v="urn:schemas-microsoft-com:vml" Requires="v">
                <p:oleObj r:id="rId18" imgW="6265545" imgH="5418455" progId="Visio.Drawing.11">
                  <p:embed/>
                </p:oleObj>
              </mc:Choice>
              <mc:Fallback>
                <p:oleObj r:id="rId18" imgW="6265545" imgH="5418455" progId="Visio.Drawing.11">
                  <p:embed/>
                  <p:pic>
                    <p:nvPicPr>
                      <p:cNvPr id="0" name="Object 2"/>
                      <p:cNvPicPr/>
                      <p:nvPr/>
                    </p:nvPicPr>
                    <p:blipFill>
                      <a:blip r:embed="rId19"/>
                      <a:stretch>
                        <a:fillRect/>
                      </a:stretch>
                    </p:blipFill>
                    <p:spPr>
                      <a:xfrm>
                        <a:off x="2879725" y="885080"/>
                        <a:ext cx="6554470" cy="5667375"/>
                      </a:xfrm>
                      <a:prstGeom prst="rect">
                        <a:avLst/>
                      </a:prstGeom>
                      <a:noFill/>
                      <a:ln w="38100">
                        <a:noFill/>
                        <a:miter/>
                      </a:ln>
                    </p:spPr>
                  </p:pic>
                </p:oleObj>
              </mc:Fallback>
            </mc:AlternateContent>
          </a:graphicData>
        </a:graphic>
      </p:graphicFrame>
      <p:sp>
        <p:nvSpPr>
          <p:cNvPr id="9" name="Line 5"/>
          <p:cNvSpPr/>
          <p:nvPr>
            <p:custDataLst>
              <p:tags r:id="rId4"/>
            </p:custDataLst>
          </p:nvPr>
        </p:nvSpPr>
        <p:spPr>
          <a:xfrm>
            <a:off x="3701733" y="3325068"/>
            <a:ext cx="5710237" cy="17462"/>
          </a:xfrm>
          <a:prstGeom prst="line">
            <a:avLst/>
          </a:prstGeom>
          <a:ln w="38100" cap="flat" cmpd="sng">
            <a:solidFill>
              <a:srgbClr val="FF0000"/>
            </a:solidFill>
            <a:prstDash val="dash"/>
            <a:round/>
            <a:headEnd type="none" w="med" len="med"/>
            <a:tailEnd type="none" w="med" len="med"/>
          </a:ln>
        </p:spPr>
        <p:txBody>
          <a:bodyPr/>
          <a:lstStyle/>
          <a:p>
            <a:endParaRPr lang="zh-CN" altLang="en-US"/>
          </a:p>
        </p:txBody>
      </p:sp>
      <p:sp>
        <p:nvSpPr>
          <p:cNvPr id="10" name="Line 6"/>
          <p:cNvSpPr/>
          <p:nvPr>
            <p:custDataLst>
              <p:tags r:id="rId5"/>
            </p:custDataLst>
          </p:nvPr>
        </p:nvSpPr>
        <p:spPr>
          <a:xfrm>
            <a:off x="3671570" y="3701305"/>
            <a:ext cx="5710238" cy="17463"/>
          </a:xfrm>
          <a:prstGeom prst="line">
            <a:avLst/>
          </a:prstGeom>
          <a:ln w="38100" cap="flat" cmpd="sng">
            <a:solidFill>
              <a:srgbClr val="FF0000"/>
            </a:solidFill>
            <a:prstDash val="dash"/>
            <a:round/>
            <a:headEnd type="none" w="med" len="med"/>
            <a:tailEnd type="none" w="med" len="med"/>
          </a:ln>
        </p:spPr>
        <p:txBody>
          <a:bodyPr/>
          <a:lstStyle/>
          <a:p>
            <a:endParaRPr lang="zh-CN" altLang="en-US"/>
          </a:p>
        </p:txBody>
      </p:sp>
      <p:sp>
        <p:nvSpPr>
          <p:cNvPr id="12" name="Line 7"/>
          <p:cNvSpPr/>
          <p:nvPr>
            <p:custDataLst>
              <p:tags r:id="rId6"/>
            </p:custDataLst>
          </p:nvPr>
        </p:nvSpPr>
        <p:spPr>
          <a:xfrm flipV="1">
            <a:off x="3806190" y="2207785"/>
            <a:ext cx="0" cy="990600"/>
          </a:xfrm>
          <a:prstGeom prst="line">
            <a:avLst/>
          </a:prstGeom>
          <a:ln w="38100" cap="flat" cmpd="sng">
            <a:solidFill>
              <a:srgbClr val="FF0000"/>
            </a:solidFill>
            <a:prstDash val="solid"/>
            <a:round/>
            <a:headEnd type="none" w="med" len="med"/>
            <a:tailEnd type="triangle" w="med" len="med"/>
          </a:ln>
        </p:spPr>
        <p:txBody>
          <a:bodyPr/>
          <a:lstStyle/>
          <a:p>
            <a:endParaRPr lang="zh-CN" altLang="en-US"/>
          </a:p>
        </p:txBody>
      </p:sp>
      <p:sp>
        <p:nvSpPr>
          <p:cNvPr id="13" name="Text Box 8"/>
          <p:cNvSpPr txBox="1"/>
          <p:nvPr>
            <p:custDataLst>
              <p:tags r:id="rId7"/>
            </p:custDataLst>
          </p:nvPr>
        </p:nvSpPr>
        <p:spPr>
          <a:xfrm>
            <a:off x="2188845" y="2598628"/>
            <a:ext cx="1466215" cy="521970"/>
          </a:xfrm>
          <a:prstGeom prst="rect">
            <a:avLst/>
          </a:prstGeom>
          <a:noFill/>
          <a:ln w="9525">
            <a:noFill/>
          </a:ln>
        </p:spPr>
        <p:txBody>
          <a:bodyPr wrap="none" anchor="t" anchorCtr="0">
            <a:spAutoFit/>
          </a:bodyPr>
          <a:lstStyle/>
          <a:p>
            <a:pPr algn="r" eaLnBrk="0" hangingPunct="0">
              <a:buClrTx/>
              <a:buFontTx/>
            </a:pPr>
            <a:r>
              <a:rPr lang="en-US" altLang="zh-CN" sz="2800" dirty="0">
                <a:latin typeface="Times New Roman" panose="02020603050405020304" pitchFamily="18" charset="0"/>
                <a:ea typeface="宋体" panose="02010600030101010101" pitchFamily="2" charset="-122"/>
                <a:cs typeface="Times New Roman" panose="02020603050405020304" pitchFamily="18" charset="0"/>
              </a:rPr>
              <a:t>Software</a:t>
            </a:r>
          </a:p>
        </p:txBody>
      </p:sp>
      <p:sp>
        <p:nvSpPr>
          <p:cNvPr id="14" name="Text Box 9"/>
          <p:cNvSpPr txBox="1"/>
          <p:nvPr>
            <p:custDataLst>
              <p:tags r:id="rId8"/>
            </p:custDataLst>
          </p:nvPr>
        </p:nvSpPr>
        <p:spPr>
          <a:xfrm>
            <a:off x="2172653" y="3732738"/>
            <a:ext cx="1584325" cy="521970"/>
          </a:xfrm>
          <a:prstGeom prst="rect">
            <a:avLst/>
          </a:prstGeom>
          <a:noFill/>
          <a:ln w="9525">
            <a:noFill/>
          </a:ln>
        </p:spPr>
        <p:txBody>
          <a:bodyPr wrap="none" anchor="t" anchorCtr="0">
            <a:spAutoFit/>
          </a:bodyPr>
          <a:lstStyle/>
          <a:p>
            <a:pPr algn="r" eaLnBrk="0" hangingPunct="0">
              <a:buClrTx/>
              <a:buFontTx/>
            </a:pPr>
            <a:r>
              <a:rPr lang="en-US" altLang="zh-CN" sz="2800" dirty="0">
                <a:latin typeface="Times New Roman" panose="02020603050405020304" pitchFamily="18" charset="0"/>
                <a:ea typeface="宋体" panose="02010600030101010101" pitchFamily="2" charset="-122"/>
                <a:cs typeface="Times New Roman" panose="02020603050405020304" pitchFamily="18" charset="0"/>
              </a:rPr>
              <a:t>Hardware</a:t>
            </a:r>
          </a:p>
        </p:txBody>
      </p:sp>
      <p:sp>
        <p:nvSpPr>
          <p:cNvPr id="15" name="Line 10"/>
          <p:cNvSpPr/>
          <p:nvPr>
            <p:custDataLst>
              <p:tags r:id="rId9"/>
            </p:custDataLst>
          </p:nvPr>
        </p:nvSpPr>
        <p:spPr>
          <a:xfrm>
            <a:off x="3806190" y="3794650"/>
            <a:ext cx="0" cy="803275"/>
          </a:xfrm>
          <a:prstGeom prst="line">
            <a:avLst/>
          </a:prstGeom>
          <a:ln w="38100" cap="flat" cmpd="sng">
            <a:solidFill>
              <a:srgbClr val="FF0000"/>
            </a:solidFill>
            <a:prstDash val="solid"/>
            <a:round/>
            <a:headEnd type="none" w="med" len="med"/>
            <a:tailEnd type="triangle" w="med" len="med"/>
          </a:ln>
        </p:spPr>
        <p:txBody>
          <a:bodyPr/>
          <a:lstStyle/>
          <a:p>
            <a:endParaRPr lang="zh-CN" altLang="en-US"/>
          </a:p>
        </p:txBody>
      </p:sp>
      <p:sp>
        <p:nvSpPr>
          <p:cNvPr id="16" name="AutoShape 11"/>
          <p:cNvSpPr/>
          <p:nvPr>
            <p:custDataLst>
              <p:tags r:id="rId10"/>
            </p:custDataLst>
          </p:nvPr>
        </p:nvSpPr>
        <p:spPr>
          <a:xfrm>
            <a:off x="3660775" y="3392695"/>
            <a:ext cx="5715000" cy="257175"/>
          </a:xfrm>
          <a:prstGeom prst="roundRect">
            <a:avLst>
              <a:gd name="adj" fmla="val 16667"/>
            </a:avLst>
          </a:prstGeom>
          <a:solidFill>
            <a:srgbClr val="FF0000">
              <a:alpha val="20000"/>
            </a:srgbClr>
          </a:solidFill>
          <a:ln w="50800" cap="flat" cmpd="sng">
            <a:solidFill>
              <a:srgbClr val="FF0000"/>
            </a:solidFill>
            <a:prstDash val="solid"/>
            <a:round/>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17" name="AutoShape 12"/>
          <p:cNvSpPr/>
          <p:nvPr>
            <p:custDataLst>
              <p:tags r:id="rId11"/>
            </p:custDataLst>
          </p:nvPr>
        </p:nvSpPr>
        <p:spPr>
          <a:xfrm>
            <a:off x="3671570" y="3666380"/>
            <a:ext cx="5715000" cy="685800"/>
          </a:xfrm>
          <a:prstGeom prst="roundRect">
            <a:avLst>
              <a:gd name="adj" fmla="val 16667"/>
            </a:avLst>
          </a:prstGeom>
          <a:solidFill>
            <a:srgbClr val="FF0000">
              <a:alpha val="20000"/>
            </a:srgbClr>
          </a:solidFill>
          <a:ln w="50800">
            <a:noFill/>
          </a:ln>
        </p:spPr>
        <p:txBody>
          <a:bodyPr wrap="none" anchor="ctr" anchorCtr="0"/>
          <a:lstStyle/>
          <a:p>
            <a:pPr algn="r" eaLnBrk="0" hangingPunct="0">
              <a:buClrTx/>
              <a:buFontTx/>
            </a:pPr>
            <a:endParaRPr lang="en-US" altLang="zh-CN" dirty="0">
              <a:latin typeface="Times New Roman" panose="02020603050405020304" pitchFamily="18" charset="0"/>
            </a:endParaRPr>
          </a:p>
        </p:txBody>
      </p:sp>
      <p:sp>
        <p:nvSpPr>
          <p:cNvPr id="18" name="AutoShape 13"/>
          <p:cNvSpPr/>
          <p:nvPr>
            <p:custDataLst>
              <p:tags r:id="rId12"/>
            </p:custDataLst>
          </p:nvPr>
        </p:nvSpPr>
        <p:spPr>
          <a:xfrm>
            <a:off x="1367790" y="589915"/>
            <a:ext cx="8280400" cy="5645150"/>
          </a:xfrm>
          <a:prstGeom prst="irregularSeal2">
            <a:avLst/>
          </a:prstGeom>
          <a:solidFill>
            <a:srgbClr val="FF0000"/>
          </a:solidFill>
          <a:ln w="9525" cap="flat" cmpd="sng">
            <a:solidFill>
              <a:schemeClr val="tx1"/>
            </a:solidFill>
            <a:prstDash val="solid"/>
            <a:miter/>
            <a:headEnd type="none" w="med" len="med"/>
            <a:tailEnd type="none" w="med" len="med"/>
          </a:ln>
        </p:spPr>
        <p:txBody>
          <a:bodyPr wrap="none" anchor="ctr" anchorCtr="0"/>
          <a:lstStyle/>
          <a:p>
            <a:pPr algn="ctr" eaLnBrk="0" hangingPunct="0">
              <a:buClrTx/>
              <a:buFontTx/>
            </a:pPr>
            <a:r>
              <a:rPr lang="zh-CN" altLang="en-US" sz="2800" b="1" dirty="0">
                <a:solidFill>
                  <a:srgbClr val="FFFFFF"/>
                </a:solidFill>
                <a:latin typeface="Times New Roman" panose="02020603050405020304" pitchFamily="18" charset="0"/>
              </a:rPr>
              <a:t>在满足要求的性能和价格的条件下，</a:t>
            </a:r>
          </a:p>
          <a:p>
            <a:pPr algn="ctr" eaLnBrk="0" hangingPunct="0">
              <a:buClrTx/>
              <a:buFontTx/>
            </a:pPr>
            <a:r>
              <a:rPr lang="zh-CN" altLang="en-US" sz="2800" b="1" dirty="0">
                <a:solidFill>
                  <a:srgbClr val="FFFFFF"/>
                </a:solidFill>
                <a:latin typeface="Times New Roman" panose="02020603050405020304" pitchFamily="18" charset="0"/>
              </a:rPr>
              <a:t>怎么最佳地把各种设备和部件</a:t>
            </a:r>
          </a:p>
          <a:p>
            <a:pPr algn="ctr" eaLnBrk="0" hangingPunct="0">
              <a:buClrTx/>
              <a:buFontTx/>
            </a:pPr>
            <a:r>
              <a:rPr lang="zh-CN" altLang="en-US" sz="2800" b="1" dirty="0">
                <a:solidFill>
                  <a:srgbClr val="FFFFFF"/>
                </a:solidFill>
                <a:latin typeface="Times New Roman" panose="02020603050405020304" pitchFamily="18" charset="0"/>
              </a:rPr>
              <a:t>组织成计算机的设计方法</a:t>
            </a:r>
          </a:p>
        </p:txBody>
      </p:sp>
      <p:sp>
        <p:nvSpPr>
          <p:cNvPr id="19" name="AutoShape 14"/>
          <p:cNvSpPr/>
          <p:nvPr>
            <p:custDataLst>
              <p:tags r:id="rId13"/>
            </p:custDataLst>
          </p:nvPr>
        </p:nvSpPr>
        <p:spPr>
          <a:xfrm>
            <a:off x="4319905" y="2062370"/>
            <a:ext cx="1821815" cy="1319530"/>
          </a:xfrm>
          <a:prstGeom prst="roundRect">
            <a:avLst>
              <a:gd name="adj" fmla="val 16667"/>
            </a:avLst>
          </a:prstGeom>
          <a:solidFill>
            <a:srgbClr val="FF0000">
              <a:alpha val="20000"/>
            </a:srgbClr>
          </a:solidFill>
          <a:ln w="50800">
            <a:noFill/>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20" name="AutoShape 15"/>
          <p:cNvSpPr/>
          <p:nvPr>
            <p:custDataLst>
              <p:tags r:id="rId14"/>
            </p:custDataLst>
          </p:nvPr>
        </p:nvSpPr>
        <p:spPr>
          <a:xfrm>
            <a:off x="7056120" y="2080785"/>
            <a:ext cx="1752600" cy="1295400"/>
          </a:xfrm>
          <a:prstGeom prst="roundRect">
            <a:avLst>
              <a:gd name="adj" fmla="val 16667"/>
            </a:avLst>
          </a:prstGeom>
          <a:solidFill>
            <a:srgbClr val="FF0000">
              <a:alpha val="20000"/>
            </a:srgbClr>
          </a:solidFill>
          <a:ln w="50800">
            <a:noFill/>
          </a:ln>
        </p:spPr>
        <p:txBody>
          <a:bodyPr wrap="none" anchor="ctr" anchorCtr="0"/>
          <a:lstStyle/>
          <a:p>
            <a:pPr algn="r" eaLnBrk="0" hangingPunct="0">
              <a:buClrTx/>
              <a:buFontTx/>
            </a:pPr>
            <a:endParaRPr lang="zh-CN" altLang="en-US" dirty="0">
              <a:latin typeface="Times New Roman" panose="02020603050405020304" pitchFamily="18" charset="0"/>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strVal val="#ppt_w*0.70"/>
                                          </p:val>
                                        </p:tav>
                                        <p:tav tm="100000">
                                          <p:val>
                                            <p:strVal val="#ppt_w"/>
                                          </p:val>
                                        </p:tav>
                                      </p:tavLst>
                                    </p:anim>
                                    <p:anim calcmode="lin" valueType="num">
                                      <p:cBhvr>
                                        <p:cTn id="8" dur="1000" fill="hold"/>
                                        <p:tgtEl>
                                          <p:spTgt spid="9"/>
                                        </p:tgtEl>
                                        <p:attrNameLst>
                                          <p:attrName>ppt_h</p:attrName>
                                        </p:attrNameLst>
                                      </p:cBhvr>
                                      <p:tavLst>
                                        <p:tav tm="0">
                                          <p:val>
                                            <p:strVal val="#ppt_h"/>
                                          </p:val>
                                        </p:tav>
                                        <p:tav tm="100000">
                                          <p:val>
                                            <p:strVal val="#ppt_h"/>
                                          </p:val>
                                        </p:tav>
                                      </p:tavLst>
                                    </p:anim>
                                    <p:animEffect transition="in" filter="fade">
                                      <p:cBhvr>
                                        <p:cTn id="9" dur="1000"/>
                                        <p:tgtEl>
                                          <p:spTgt spid="9"/>
                                        </p:tgtEl>
                                      </p:cBhvr>
                                    </p:animEffect>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par>
                                <p:cTn id="16" presetID="2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edge">
                                      <p:cBhvr>
                                        <p:cTn id="18" dur="10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55"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1000" fill="hold"/>
                                        <p:tgtEl>
                                          <p:spTgt spid="10"/>
                                        </p:tgtEl>
                                        <p:attrNameLst>
                                          <p:attrName>ppt_w</p:attrName>
                                        </p:attrNameLst>
                                      </p:cBhvr>
                                      <p:tavLst>
                                        <p:tav tm="0">
                                          <p:val>
                                            <p:strVal val="#ppt_w*0.70"/>
                                          </p:val>
                                        </p:tav>
                                        <p:tav tm="100000">
                                          <p:val>
                                            <p:strVal val="#ppt_w"/>
                                          </p:val>
                                        </p:tav>
                                      </p:tavLst>
                                    </p:anim>
                                    <p:anim calcmode="lin" valueType="num">
                                      <p:cBhvr>
                                        <p:cTn id="24" dur="1000" fill="hold"/>
                                        <p:tgtEl>
                                          <p:spTgt spid="10"/>
                                        </p:tgtEl>
                                        <p:attrNameLst>
                                          <p:attrName>ppt_h</p:attrName>
                                        </p:attrNameLst>
                                      </p:cBhvr>
                                      <p:tavLst>
                                        <p:tav tm="0">
                                          <p:val>
                                            <p:strVal val="#ppt_h"/>
                                          </p:val>
                                        </p:tav>
                                        <p:tav tm="100000">
                                          <p:val>
                                            <p:strVal val="#ppt_h"/>
                                          </p:val>
                                        </p:tav>
                                      </p:tavLst>
                                    </p:anim>
                                    <p:animEffect transition="in" filter="fade">
                                      <p:cBhvr>
                                        <p:cTn id="25" dur="1000"/>
                                        <p:tgtEl>
                                          <p:spTgt spid="10"/>
                                        </p:tgtEl>
                                      </p:cBhvr>
                                    </p:animEffect>
                                  </p:childTnLst>
                                </p:cTn>
                              </p:par>
                            </p:childTnLst>
                          </p:cTn>
                        </p:par>
                        <p:par>
                          <p:cTn id="26" fill="hold">
                            <p:stCondLst>
                              <p:cond delay="1000"/>
                            </p:stCondLst>
                            <p:childTnLst>
                              <p:par>
                                <p:cTn id="27" presetID="47" presetClass="entr" presetSubtype="0" fill="hold" nodeType="after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1000"/>
                                        <p:tgtEl>
                                          <p:spTgt spid="15"/>
                                        </p:tgtEl>
                                      </p:cBhvr>
                                    </p:animEffect>
                                    <p:anim calcmode="lin" valueType="num">
                                      <p:cBhvr>
                                        <p:cTn id="30" dur="1000" fill="hold"/>
                                        <p:tgtEl>
                                          <p:spTgt spid="15"/>
                                        </p:tgtEl>
                                        <p:attrNameLst>
                                          <p:attrName>ppt_x</p:attrName>
                                        </p:attrNameLst>
                                      </p:cBhvr>
                                      <p:tavLst>
                                        <p:tav tm="0">
                                          <p:val>
                                            <p:strVal val="#ppt_x"/>
                                          </p:val>
                                        </p:tav>
                                        <p:tav tm="100000">
                                          <p:val>
                                            <p:strVal val="#ppt_x"/>
                                          </p:val>
                                        </p:tav>
                                      </p:tavLst>
                                    </p:anim>
                                    <p:anim calcmode="lin" valueType="num">
                                      <p:cBhvr>
                                        <p:cTn id="31" dur="1000" fill="hold"/>
                                        <p:tgtEl>
                                          <p:spTgt spid="15"/>
                                        </p:tgtEl>
                                        <p:attrNameLst>
                                          <p:attrName>ppt_y</p:attrName>
                                        </p:attrNameLst>
                                      </p:cBhvr>
                                      <p:tavLst>
                                        <p:tav tm="0">
                                          <p:val>
                                            <p:strVal val="#ppt_y-.1"/>
                                          </p:val>
                                        </p:tav>
                                        <p:tav tm="100000">
                                          <p:val>
                                            <p:strVal val="#ppt_y"/>
                                          </p:val>
                                        </p:tav>
                                      </p:tavLst>
                                    </p:anim>
                                  </p:childTnLst>
                                </p:cTn>
                              </p:par>
                              <p:par>
                                <p:cTn id="32" presetID="20"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edge">
                                      <p:cBhvr>
                                        <p:cTn id="34" dur="1000"/>
                                        <p:tgtEl>
                                          <p:spTgt spid="14"/>
                                        </p:tgtEl>
                                      </p:cBhvr>
                                    </p:animEffect>
                                  </p:childTnLst>
                                </p:cTn>
                              </p:par>
                            </p:childTnLst>
                          </p:cTn>
                        </p:par>
                      </p:childTnLst>
                    </p:cTn>
                  </p:par>
                  <p:par>
                    <p:cTn id="35" fill="hold">
                      <p:stCondLst>
                        <p:cond delay="indefinite"/>
                      </p:stCondLst>
                      <p:childTnLst>
                        <p:par>
                          <p:cTn id="36" fill="hold">
                            <p:stCondLst>
                              <p:cond delay="0"/>
                            </p:stCondLst>
                            <p:childTnLst>
                              <p:par>
                                <p:cTn id="37" presetID="12" presetClass="entr" presetSubtype="8" fill="hold" nodeType="click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slide(fromLeft)">
                                      <p:cBhvr>
                                        <p:cTn id="39" dur="2000"/>
                                        <p:tgtEl>
                                          <p:spTgt spid="16"/>
                                        </p:tgtEl>
                                      </p:cBhvr>
                                    </p:animEffect>
                                  </p:childTnLst>
                                </p:cTn>
                              </p:par>
                            </p:childTnLst>
                          </p:cTn>
                        </p:par>
                      </p:childTnLst>
                    </p:cTn>
                  </p:par>
                  <p:par>
                    <p:cTn id="40" fill="hold">
                      <p:stCondLst>
                        <p:cond delay="indefinite"/>
                      </p:stCondLst>
                      <p:childTnLst>
                        <p:par>
                          <p:cTn id="41" fill="hold">
                            <p:stCondLst>
                              <p:cond delay="0"/>
                            </p:stCondLst>
                            <p:childTnLst>
                              <p:par>
                                <p:cTn id="42" presetID="12" presetClass="entr" presetSubtype="8" fill="hold" nodeType="click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slide(fromLeft)">
                                      <p:cBhvr>
                                        <p:cTn id="44" dur="2000"/>
                                        <p:tgtEl>
                                          <p:spTgt spid="17"/>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8" fill="hold" nodeType="click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slide(fromLeft)">
                                      <p:cBhvr>
                                        <p:cTn id="49" dur="2000"/>
                                        <p:tgtEl>
                                          <p:spTgt spid="19"/>
                                        </p:tgtEl>
                                      </p:cBhvr>
                                    </p:animEffect>
                                  </p:childTnLst>
                                </p:cTn>
                              </p:par>
                              <p:par>
                                <p:cTn id="50" presetID="12" presetClass="entr" presetSubtype="8" fill="hold" nodeType="with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slide(fromLeft)">
                                      <p:cBhvr>
                                        <p:cTn id="52" dur="20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20" presetClass="entr" presetSubtype="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wedge">
                                      <p:cBhvr>
                                        <p:cTn id="57"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8"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31"/>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课程的意义</a:t>
            </a:r>
          </a:p>
        </p:txBody>
      </p:sp>
      <p:sp>
        <p:nvSpPr>
          <p:cNvPr id="3" name="TextBox 30"/>
          <p:cNvSpPr txBox="1"/>
          <p:nvPr/>
        </p:nvSpPr>
        <p:spPr>
          <a:xfrm>
            <a:off x="668655" y="978222"/>
            <a:ext cx="10477500" cy="461665"/>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Times New Roman" panose="02020603050405020304" pitchFamily="18" charset="0"/>
                <a:ea typeface="微软雅黑" panose="020B0503020204020204" pitchFamily="34" charset="-122"/>
              </a:rPr>
              <a:t>例如：2.2.4物理主存中信息的存储分布(P49)</a:t>
            </a:r>
          </a:p>
        </p:txBody>
      </p:sp>
      <p:sp>
        <p:nvSpPr>
          <p:cNvPr id="5" name="Text Box 6"/>
          <p:cNvSpPr txBox="1"/>
          <p:nvPr/>
        </p:nvSpPr>
        <p:spPr>
          <a:xfrm>
            <a:off x="4248150" y="2652078"/>
            <a:ext cx="3876675" cy="461962"/>
          </a:xfrm>
          <a:prstGeom prst="rect">
            <a:avLst/>
          </a:prstGeom>
          <a:noFill/>
          <a:ln w="9525">
            <a:noFill/>
          </a:ln>
        </p:spPr>
        <p:txBody>
          <a:bodyPr wrap="none" anchor="t" anchorCtr="0">
            <a:spAutoFit/>
          </a:bodyPr>
          <a:lstStyle/>
          <a:p>
            <a:pPr algn="ctr">
              <a:buClrTx/>
              <a:buFontTx/>
            </a:pPr>
            <a:r>
              <a:rPr lang="zh-CN" altLang="en-US" sz="2400" dirty="0">
                <a:solidFill>
                  <a:srgbClr val="FF0000"/>
                </a:solidFill>
                <a:latin typeface="Arial" panose="020B0604020202020204" pitchFamily="34" charset="0"/>
              </a:rPr>
              <a:t>为什么存在无意义的字段？</a:t>
            </a:r>
          </a:p>
        </p:txBody>
      </p:sp>
      <p:grpSp>
        <p:nvGrpSpPr>
          <p:cNvPr id="6" name="组合 5"/>
          <p:cNvGrpSpPr/>
          <p:nvPr/>
        </p:nvGrpSpPr>
        <p:grpSpPr>
          <a:xfrm>
            <a:off x="668655" y="1511935"/>
            <a:ext cx="10477500" cy="2504440"/>
            <a:chOff x="1053" y="2381"/>
            <a:chExt cx="16500" cy="3944"/>
          </a:xfrm>
        </p:grpSpPr>
        <p:sp>
          <p:nvSpPr>
            <p:cNvPr id="7" name="TextBox 30"/>
            <p:cNvSpPr txBox="1"/>
            <p:nvPr/>
          </p:nvSpPr>
          <p:spPr>
            <a:xfrm>
              <a:off x="1053" y="2381"/>
              <a:ext cx="16500" cy="3944"/>
            </a:xfrm>
            <a:prstGeom prst="rect">
              <a:avLst/>
            </a:prstGeom>
            <a:noFill/>
          </p:spPr>
          <p:txBody>
            <a:bodyPr wrap="square" rtlCol="0">
              <a:noAutofit/>
            </a:bodyPr>
            <a:lstStyle/>
            <a:p>
              <a:pPr marL="730250" lvl="1" indent="-273050">
                <a:spcBef>
                  <a:spcPts val="200"/>
                </a:spcBef>
                <a:spcAft>
                  <a:spcPts val="200"/>
                </a:spcAft>
                <a:buSzPct val="70000"/>
                <a:buFont typeface="Wingdings" panose="05000000000000000000" pitchFamily="2" charset="2"/>
                <a:buChar char="l"/>
              </a:pPr>
              <a:r>
                <a:rPr lang="zh-CN" altLang="en-US" sz="2000" b="1" dirty="0">
                  <a:solidFill>
                    <a:srgbClr val="0000CC"/>
                  </a:solidFill>
                  <a:latin typeface="微软雅黑" panose="020B0503020204020204" pitchFamily="34" charset="-122"/>
                  <a:ea typeface="微软雅黑" panose="020B0503020204020204" pitchFamily="34" charset="-122"/>
                </a:rPr>
                <a:t>这段代码是在Linux内核等极度讲究代码的场合中很常见</a:t>
              </a:r>
            </a:p>
            <a:p>
              <a:pPr marL="730250" lvl="1" indent="-273050">
                <a:spcBef>
                  <a:spcPts val="200"/>
                </a:spcBef>
                <a:spcAft>
                  <a:spcPts val="200"/>
                </a:spcAft>
                <a:buSzPct val="70000"/>
                <a:buFont typeface="Wingdings" panose="05000000000000000000" pitchFamily="2" charset="2"/>
                <a:buChar char="l"/>
              </a:pPr>
              <a:endParaRPr lang="zh-CN" altLang="en-US" sz="2400" b="1" dirty="0">
                <a:solidFill>
                  <a:srgbClr val="0000CC"/>
                </a:solidFill>
                <a:latin typeface="Times New Roman" panose="02020603050405020304" pitchFamily="18" charset="0"/>
              </a:endParaRPr>
            </a:p>
          </p:txBody>
        </p:sp>
        <p:grpSp>
          <p:nvGrpSpPr>
            <p:cNvPr id="8" name="组合 7"/>
            <p:cNvGrpSpPr/>
            <p:nvPr/>
          </p:nvGrpSpPr>
          <p:grpSpPr>
            <a:xfrm>
              <a:off x="2266" y="3261"/>
              <a:ext cx="4500" cy="2840"/>
              <a:chOff x="2718" y="3600"/>
              <a:chExt cx="4500" cy="2840"/>
            </a:xfrm>
          </p:grpSpPr>
          <p:pic>
            <p:nvPicPr>
              <p:cNvPr id="9" name="Picture 5"/>
              <p:cNvPicPr>
                <a:picLocks noChangeAspect="1"/>
              </p:cNvPicPr>
              <p:nvPr>
                <p:custDataLst>
                  <p:tags r:id="rId26"/>
                </p:custDataLst>
              </p:nvPr>
            </p:nvPicPr>
            <p:blipFill>
              <a:blip r:embed="rId32"/>
              <a:stretch>
                <a:fillRect/>
              </a:stretch>
            </p:blipFill>
            <p:spPr>
              <a:xfrm>
                <a:off x="2718" y="3600"/>
                <a:ext cx="4500" cy="2840"/>
              </a:xfrm>
              <a:prstGeom prst="rect">
                <a:avLst/>
              </a:prstGeom>
              <a:noFill/>
              <a:ln w="9525">
                <a:noFill/>
              </a:ln>
            </p:spPr>
          </p:pic>
          <p:sp>
            <p:nvSpPr>
              <p:cNvPr id="10" name="Line 32"/>
              <p:cNvSpPr/>
              <p:nvPr>
                <p:custDataLst>
                  <p:tags r:id="rId27"/>
                </p:custDataLst>
              </p:nvPr>
            </p:nvSpPr>
            <p:spPr>
              <a:xfrm>
                <a:off x="3288" y="4876"/>
                <a:ext cx="2565" cy="0"/>
              </a:xfrm>
              <a:prstGeom prst="line">
                <a:avLst/>
              </a:prstGeom>
              <a:ln w="38100" cap="flat" cmpd="sng">
                <a:solidFill>
                  <a:srgbClr val="FF0000"/>
                </a:solidFill>
                <a:prstDash val="solid"/>
                <a:round/>
                <a:headEnd type="none" w="med" len="med"/>
                <a:tailEnd type="none" w="med" len="med"/>
              </a:ln>
            </p:spPr>
            <p:txBody>
              <a:bodyPr/>
              <a:lstStyle/>
              <a:p>
                <a:endParaRPr lang="zh-CN" altLang="en-US"/>
              </a:p>
            </p:txBody>
          </p:sp>
          <p:sp>
            <p:nvSpPr>
              <p:cNvPr id="12" name="Line 33"/>
              <p:cNvSpPr/>
              <p:nvPr>
                <p:custDataLst>
                  <p:tags r:id="rId28"/>
                </p:custDataLst>
              </p:nvPr>
            </p:nvSpPr>
            <p:spPr>
              <a:xfrm>
                <a:off x="3288" y="5784"/>
                <a:ext cx="2565" cy="0"/>
              </a:xfrm>
              <a:prstGeom prst="line">
                <a:avLst/>
              </a:prstGeom>
              <a:ln w="38100" cap="flat" cmpd="sng">
                <a:solidFill>
                  <a:srgbClr val="FF0000"/>
                </a:solidFill>
                <a:prstDash val="solid"/>
                <a:round/>
                <a:headEnd type="none" w="med" len="med"/>
                <a:tailEnd type="none" w="med" len="med"/>
              </a:ln>
            </p:spPr>
            <p:txBody>
              <a:bodyPr/>
              <a:lstStyle/>
              <a:p>
                <a:endParaRPr lang="zh-CN" altLang="en-US"/>
              </a:p>
            </p:txBody>
          </p:sp>
        </p:grpSp>
      </p:grpSp>
      <p:grpSp>
        <p:nvGrpSpPr>
          <p:cNvPr id="13" name="Group 7"/>
          <p:cNvGrpSpPr/>
          <p:nvPr/>
        </p:nvGrpSpPr>
        <p:grpSpPr>
          <a:xfrm>
            <a:off x="1555228" y="3960167"/>
            <a:ext cx="7445376" cy="2449190"/>
            <a:chOff x="343" y="1381"/>
            <a:chExt cx="5081" cy="1985"/>
          </a:xfrm>
          <a:solidFill>
            <a:srgbClr val="C7E6FD"/>
          </a:solidFill>
        </p:grpSpPr>
        <p:grpSp>
          <p:nvGrpSpPr>
            <p:cNvPr id="14" name="Group 8"/>
            <p:cNvGrpSpPr/>
            <p:nvPr/>
          </p:nvGrpSpPr>
          <p:grpSpPr>
            <a:xfrm>
              <a:off x="343" y="1381"/>
              <a:ext cx="2441" cy="1973"/>
              <a:chOff x="343" y="1381"/>
              <a:chExt cx="2441" cy="1973"/>
            </a:xfrm>
            <a:grpFill/>
          </p:grpSpPr>
          <p:sp>
            <p:nvSpPr>
              <p:cNvPr id="26" name="Rectangle 9"/>
              <p:cNvSpPr/>
              <p:nvPr>
                <p:custDataLst>
                  <p:tags r:id="rId14"/>
                </p:custDataLst>
              </p:nvPr>
            </p:nvSpPr>
            <p:spPr>
              <a:xfrm>
                <a:off x="480" y="2640"/>
                <a:ext cx="288"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字</a:t>
                </a:r>
              </a:p>
            </p:txBody>
          </p:sp>
          <p:sp>
            <p:nvSpPr>
              <p:cNvPr id="27" name="Rectangle 10"/>
              <p:cNvSpPr/>
              <p:nvPr>
                <p:custDataLst>
                  <p:tags r:id="rId15"/>
                </p:custDataLst>
              </p:nvPr>
            </p:nvSpPr>
            <p:spPr>
              <a:xfrm>
                <a:off x="768" y="2640"/>
                <a:ext cx="2016" cy="288"/>
              </a:xfrm>
              <a:prstGeom prst="rect">
                <a:avLst/>
              </a:prstGeom>
              <a:solidFill>
                <a:srgbClr val="0092CC"/>
              </a:solidFill>
              <a:ln w="9525" cap="flat" cmpd="sng">
                <a:solidFill>
                  <a:schemeClr val="tx1"/>
                </a:solidFill>
                <a:prstDash val="solid"/>
                <a:miter/>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28" name="Rectangle 11"/>
              <p:cNvSpPr/>
              <p:nvPr>
                <p:custDataLst>
                  <p:tags r:id="rId16"/>
                </p:custDataLst>
              </p:nvPr>
            </p:nvSpPr>
            <p:spPr>
              <a:xfrm>
                <a:off x="480" y="2352"/>
                <a:ext cx="288"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字</a:t>
                </a:r>
              </a:p>
            </p:txBody>
          </p:sp>
          <p:sp>
            <p:nvSpPr>
              <p:cNvPr id="29" name="Rectangle 12"/>
              <p:cNvSpPr/>
              <p:nvPr>
                <p:custDataLst>
                  <p:tags r:id="rId17"/>
                </p:custDataLst>
              </p:nvPr>
            </p:nvSpPr>
            <p:spPr>
              <a:xfrm>
                <a:off x="768" y="2352"/>
                <a:ext cx="1152"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单    字</a:t>
                </a:r>
              </a:p>
            </p:txBody>
          </p:sp>
          <p:sp>
            <p:nvSpPr>
              <p:cNvPr id="30" name="Rectangle 13"/>
              <p:cNvSpPr/>
              <p:nvPr>
                <p:custDataLst>
                  <p:tags r:id="rId18"/>
                </p:custDataLst>
              </p:nvPr>
            </p:nvSpPr>
            <p:spPr>
              <a:xfrm>
                <a:off x="1920" y="2352"/>
                <a:ext cx="864"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单</a:t>
                </a:r>
              </a:p>
            </p:txBody>
          </p:sp>
          <p:sp>
            <p:nvSpPr>
              <p:cNvPr id="31" name="Rectangle 14"/>
              <p:cNvSpPr/>
              <p:nvPr>
                <p:custDataLst>
                  <p:tags r:id="rId19"/>
                </p:custDataLst>
              </p:nvPr>
            </p:nvSpPr>
            <p:spPr>
              <a:xfrm>
                <a:off x="480" y="2064"/>
                <a:ext cx="288"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字</a:t>
                </a:r>
              </a:p>
            </p:txBody>
          </p:sp>
          <p:sp>
            <p:nvSpPr>
              <p:cNvPr id="32" name="Rectangle 15"/>
              <p:cNvSpPr/>
              <p:nvPr>
                <p:custDataLst>
                  <p:tags r:id="rId20"/>
                </p:custDataLst>
              </p:nvPr>
            </p:nvSpPr>
            <p:spPr>
              <a:xfrm>
                <a:off x="768" y="2064"/>
                <a:ext cx="2016"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双</a:t>
                </a:r>
              </a:p>
            </p:txBody>
          </p:sp>
          <p:sp>
            <p:nvSpPr>
              <p:cNvPr id="33" name="Rectangle 16"/>
              <p:cNvSpPr/>
              <p:nvPr>
                <p:custDataLst>
                  <p:tags r:id="rId21"/>
                </p:custDataLst>
              </p:nvPr>
            </p:nvSpPr>
            <p:spPr>
              <a:xfrm>
                <a:off x="2496" y="1776"/>
                <a:ext cx="288"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半</a:t>
                </a:r>
              </a:p>
            </p:txBody>
          </p:sp>
          <p:sp>
            <p:nvSpPr>
              <p:cNvPr id="34" name="Rectangle 17"/>
              <p:cNvSpPr/>
              <p:nvPr>
                <p:custDataLst>
                  <p:tags r:id="rId22"/>
                </p:custDataLst>
              </p:nvPr>
            </p:nvSpPr>
            <p:spPr>
              <a:xfrm>
                <a:off x="2208" y="1776"/>
                <a:ext cx="288"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字节</a:t>
                </a:r>
              </a:p>
            </p:txBody>
          </p:sp>
          <p:sp>
            <p:nvSpPr>
              <p:cNvPr id="35" name="Rectangle 18"/>
              <p:cNvSpPr/>
              <p:nvPr>
                <p:custDataLst>
                  <p:tags r:id="rId23"/>
                </p:custDataLst>
              </p:nvPr>
            </p:nvSpPr>
            <p:spPr>
              <a:xfrm>
                <a:off x="480" y="1776"/>
                <a:ext cx="1728" cy="288"/>
              </a:xfrm>
              <a:prstGeom prst="rect">
                <a:avLst/>
              </a:prstGeom>
              <a:solidFill>
                <a:srgbClr val="0092CC"/>
              </a:solidFill>
              <a:ln w="9525" cap="flat" cmpd="sng">
                <a:solidFill>
                  <a:schemeClr val="tx1"/>
                </a:solidFill>
                <a:prstDash val="solid"/>
                <a:miter/>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36" name="Text Box 19"/>
              <p:cNvSpPr txBox="1"/>
              <p:nvPr>
                <p:custDataLst>
                  <p:tags r:id="rId24"/>
                </p:custDataLst>
              </p:nvPr>
            </p:nvSpPr>
            <p:spPr>
              <a:xfrm>
                <a:off x="885" y="1381"/>
                <a:ext cx="1303" cy="297"/>
              </a:xfrm>
              <a:prstGeom prst="rect">
                <a:avLst/>
              </a:prstGeom>
              <a:noFill/>
              <a:ln w="9525">
                <a:noFill/>
              </a:ln>
              <a:extLst>
                <a:ext uri="{909E8E84-426E-40DD-AFC4-6F175D3DCCD1}">
                  <a14:hiddenFill xmlns:a14="http://schemas.microsoft.com/office/drawing/2010/main">
                    <a:grpFill/>
                  </a14:hiddenFill>
                </a:ext>
              </a:extLst>
            </p:spPr>
            <p:txBody>
              <a:bodyPr wrap="none" anchor="t" anchorCtr="0">
                <a:spAutoFit/>
              </a:bodyPr>
              <a:lstStyle/>
              <a:p>
                <a:pPr algn="ctr" fontAlgn="ctr">
                  <a:buClrTx/>
                  <a:buFontTx/>
                </a:pPr>
                <a:r>
                  <a:rPr lang="en-US" altLang="zh-CN" dirty="0">
                    <a:solidFill>
                      <a:srgbClr val="000000"/>
                    </a:solidFill>
                    <a:latin typeface="Times New Roman" panose="02020603050405020304" pitchFamily="18" charset="0"/>
                    <a:ea typeface="微软雅黑" panose="020B0503020204020204" pitchFamily="34" charset="-122"/>
                  </a:rPr>
                  <a:t>8</a:t>
                </a:r>
                <a:r>
                  <a:rPr lang="zh-CN" altLang="en-US" dirty="0">
                    <a:solidFill>
                      <a:srgbClr val="000000"/>
                    </a:solidFill>
                    <a:latin typeface="Times New Roman" panose="02020603050405020304" pitchFamily="18" charset="0"/>
                    <a:ea typeface="微软雅黑" panose="020B0503020204020204" pitchFamily="34" charset="-122"/>
                  </a:rPr>
                  <a:t>个字节主存宽度</a:t>
                </a:r>
              </a:p>
            </p:txBody>
          </p:sp>
          <p:sp>
            <p:nvSpPr>
              <p:cNvPr id="37" name="Text Box 20"/>
              <p:cNvSpPr txBox="1"/>
              <p:nvPr>
                <p:custDataLst>
                  <p:tags r:id="rId25"/>
                </p:custDataLst>
              </p:nvPr>
            </p:nvSpPr>
            <p:spPr>
              <a:xfrm>
                <a:off x="343" y="3057"/>
                <a:ext cx="2310" cy="297"/>
              </a:xfrm>
              <a:prstGeom prst="rect">
                <a:avLst/>
              </a:prstGeom>
              <a:noFill/>
              <a:ln w="9525">
                <a:noFill/>
              </a:ln>
              <a:extLst>
                <a:ext uri="{909E8E84-426E-40DD-AFC4-6F175D3DCCD1}">
                  <a14:hiddenFill xmlns:a14="http://schemas.microsoft.com/office/drawing/2010/main">
                    <a:grpFill/>
                  </a14:hiddenFill>
                </a:ext>
              </a:extLst>
            </p:spPr>
            <p:txBody>
              <a:bodyPr wrap="none" anchor="t" anchorCtr="0">
                <a:spAutoFit/>
              </a:bodyPr>
              <a:lstStyle/>
              <a:p>
                <a:pPr algn="ctr" fontAlgn="ctr">
                  <a:buClrTx/>
                  <a:buFontTx/>
                </a:pPr>
                <a:r>
                  <a:rPr lang="zh-CN" altLang="en-US" dirty="0">
                    <a:solidFill>
                      <a:srgbClr val="000000"/>
                    </a:solidFill>
                    <a:latin typeface="Times New Roman" panose="02020603050405020304" pitchFamily="18" charset="0"/>
                    <a:ea typeface="微软雅黑" panose="020B0503020204020204" pitchFamily="34" charset="-122"/>
                  </a:rPr>
                  <a:t>信息在存储器中按任意位置存储</a:t>
                </a:r>
              </a:p>
            </p:txBody>
          </p:sp>
        </p:grpSp>
        <p:grpSp>
          <p:nvGrpSpPr>
            <p:cNvPr id="15" name="Group 21"/>
            <p:cNvGrpSpPr/>
            <p:nvPr/>
          </p:nvGrpSpPr>
          <p:grpSpPr>
            <a:xfrm>
              <a:off x="3115" y="1428"/>
              <a:ext cx="2309" cy="1938"/>
              <a:chOff x="3115" y="1428"/>
              <a:chExt cx="2309" cy="1938"/>
            </a:xfrm>
            <a:grpFill/>
          </p:grpSpPr>
          <p:sp>
            <p:nvSpPr>
              <p:cNvPr id="16" name="Rectangle 22"/>
              <p:cNvSpPr/>
              <p:nvPr>
                <p:custDataLst>
                  <p:tags r:id="rId4"/>
                </p:custDataLst>
              </p:nvPr>
            </p:nvSpPr>
            <p:spPr>
              <a:xfrm>
                <a:off x="3120" y="2640"/>
                <a:ext cx="1152"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单    字</a:t>
                </a:r>
              </a:p>
            </p:txBody>
          </p:sp>
          <p:sp>
            <p:nvSpPr>
              <p:cNvPr id="17" name="Rectangle 23"/>
              <p:cNvSpPr/>
              <p:nvPr>
                <p:custDataLst>
                  <p:tags r:id="rId5"/>
                </p:custDataLst>
              </p:nvPr>
            </p:nvSpPr>
            <p:spPr>
              <a:xfrm>
                <a:off x="4272" y="2640"/>
                <a:ext cx="1152"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单    字</a:t>
                </a:r>
              </a:p>
            </p:txBody>
          </p:sp>
          <p:sp>
            <p:nvSpPr>
              <p:cNvPr id="18" name="Rectangle 24"/>
              <p:cNvSpPr/>
              <p:nvPr>
                <p:custDataLst>
                  <p:tags r:id="rId6"/>
                </p:custDataLst>
              </p:nvPr>
            </p:nvSpPr>
            <p:spPr>
              <a:xfrm>
                <a:off x="3120" y="2352"/>
                <a:ext cx="2304"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双   字</a:t>
                </a:r>
              </a:p>
            </p:txBody>
          </p:sp>
          <p:sp>
            <p:nvSpPr>
              <p:cNvPr id="19" name="Rectangle 25"/>
              <p:cNvSpPr/>
              <p:nvPr>
                <p:custDataLst>
                  <p:tags r:id="rId7"/>
                </p:custDataLst>
              </p:nvPr>
            </p:nvSpPr>
            <p:spPr>
              <a:xfrm>
                <a:off x="4848" y="1776"/>
                <a:ext cx="288"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字节</a:t>
                </a:r>
              </a:p>
            </p:txBody>
          </p:sp>
          <p:sp>
            <p:nvSpPr>
              <p:cNvPr id="20" name="Rectangle 26"/>
              <p:cNvSpPr/>
              <p:nvPr>
                <p:custDataLst>
                  <p:tags r:id="rId8"/>
                </p:custDataLst>
              </p:nvPr>
            </p:nvSpPr>
            <p:spPr>
              <a:xfrm>
                <a:off x="5136" y="1776"/>
                <a:ext cx="288" cy="288"/>
              </a:xfrm>
              <a:prstGeom prst="rect">
                <a:avLst/>
              </a:prstGeom>
              <a:solidFill>
                <a:srgbClr val="333399"/>
              </a:solid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浪费</a:t>
                </a:r>
              </a:p>
            </p:txBody>
          </p:sp>
          <p:sp>
            <p:nvSpPr>
              <p:cNvPr id="21" name="Rectangle 27"/>
              <p:cNvSpPr/>
              <p:nvPr>
                <p:custDataLst>
                  <p:tags r:id="rId9"/>
                </p:custDataLst>
              </p:nvPr>
            </p:nvSpPr>
            <p:spPr>
              <a:xfrm>
                <a:off x="3120" y="2063"/>
                <a:ext cx="576" cy="288"/>
              </a:xfrm>
              <a:prstGeom prst="rect">
                <a:avLst/>
              </a:prstGeom>
              <a:grp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半字</a:t>
                </a:r>
              </a:p>
            </p:txBody>
          </p:sp>
          <p:sp>
            <p:nvSpPr>
              <p:cNvPr id="22" name="Rectangle 28"/>
              <p:cNvSpPr/>
              <p:nvPr>
                <p:custDataLst>
                  <p:tags r:id="rId10"/>
                </p:custDataLst>
              </p:nvPr>
            </p:nvSpPr>
            <p:spPr>
              <a:xfrm>
                <a:off x="3696" y="2064"/>
                <a:ext cx="1728" cy="288"/>
              </a:xfrm>
              <a:prstGeom prst="rect">
                <a:avLst/>
              </a:prstGeom>
              <a:solidFill>
                <a:srgbClr val="333399"/>
              </a:solidFill>
              <a:ln w="9525" cap="flat" cmpd="sng">
                <a:solidFill>
                  <a:schemeClr val="tx1"/>
                </a:solidFill>
                <a:prstDash val="solid"/>
                <a:miter/>
                <a:headEnd type="none" w="med" len="med"/>
                <a:tailEnd type="none" w="med" len="med"/>
              </a:ln>
            </p:spPr>
            <p:txBody>
              <a:bodyPr wrap="none" anchor="ctr" anchorCtr="0"/>
              <a:lstStyle/>
              <a:p>
                <a:pPr algn="ctr" fontAlgn="ctr">
                  <a:buClrTx/>
                  <a:buFontTx/>
                </a:pPr>
                <a:r>
                  <a:rPr lang="zh-CN" altLang="en-US" dirty="0">
                    <a:solidFill>
                      <a:srgbClr val="000000"/>
                    </a:solidFill>
                    <a:latin typeface="Tahoma" panose="020B0604030504040204" pitchFamily="34" charset="0"/>
                    <a:ea typeface="宋体" panose="02010600030101010101" pitchFamily="2" charset="-122"/>
                  </a:rPr>
                  <a:t>浪     费</a:t>
                </a:r>
              </a:p>
            </p:txBody>
          </p:sp>
          <p:sp>
            <p:nvSpPr>
              <p:cNvPr id="23" name="Rectangle 29"/>
              <p:cNvSpPr/>
              <p:nvPr>
                <p:custDataLst>
                  <p:tags r:id="rId11"/>
                </p:custDataLst>
              </p:nvPr>
            </p:nvSpPr>
            <p:spPr>
              <a:xfrm>
                <a:off x="3120" y="1776"/>
                <a:ext cx="1728" cy="288"/>
              </a:xfrm>
              <a:prstGeom prst="rect">
                <a:avLst/>
              </a:prstGeom>
              <a:solidFill>
                <a:srgbClr val="0092CC"/>
              </a:solidFill>
              <a:ln w="9525" cap="flat" cmpd="sng">
                <a:solidFill>
                  <a:schemeClr val="tx1"/>
                </a:solidFill>
                <a:prstDash val="solid"/>
                <a:miter/>
                <a:headEnd type="none" w="med" len="med"/>
                <a:tailEnd type="none" w="med" len="med"/>
              </a:ln>
            </p:spPr>
            <p:txBody>
              <a:bodyPr wrap="none" anchor="ctr" anchorCtr="0"/>
              <a:lstStyle/>
              <a:p>
                <a:pPr algn="r" eaLnBrk="0" hangingPunct="0">
                  <a:buClrTx/>
                  <a:buFontTx/>
                </a:pPr>
                <a:endParaRPr lang="zh-CN" altLang="en-US" dirty="0">
                  <a:latin typeface="Times New Roman" panose="02020603050405020304" pitchFamily="18" charset="0"/>
                </a:endParaRPr>
              </a:p>
            </p:txBody>
          </p:sp>
          <p:sp>
            <p:nvSpPr>
              <p:cNvPr id="24" name="Text Box 30"/>
              <p:cNvSpPr txBox="1"/>
              <p:nvPr>
                <p:custDataLst>
                  <p:tags r:id="rId12"/>
                </p:custDataLst>
              </p:nvPr>
            </p:nvSpPr>
            <p:spPr>
              <a:xfrm>
                <a:off x="3539" y="1428"/>
                <a:ext cx="1303" cy="297"/>
              </a:xfrm>
              <a:prstGeom prst="rect">
                <a:avLst/>
              </a:prstGeom>
              <a:noFill/>
              <a:ln w="9525">
                <a:noFill/>
              </a:ln>
              <a:extLst>
                <a:ext uri="{909E8E84-426E-40DD-AFC4-6F175D3DCCD1}">
                  <a14:hiddenFill xmlns:a14="http://schemas.microsoft.com/office/drawing/2010/main">
                    <a:grpFill/>
                  </a14:hiddenFill>
                </a:ext>
              </a:extLst>
            </p:spPr>
            <p:txBody>
              <a:bodyPr wrap="none" anchor="t" anchorCtr="0">
                <a:spAutoFit/>
              </a:bodyPr>
              <a:lstStyle/>
              <a:p>
                <a:pPr algn="ctr" fontAlgn="ctr">
                  <a:buClrTx/>
                  <a:buFontTx/>
                </a:pPr>
                <a:r>
                  <a:rPr lang="en-US" altLang="zh-CN" dirty="0">
                    <a:solidFill>
                      <a:srgbClr val="000000"/>
                    </a:solidFill>
                    <a:latin typeface="Times New Roman" panose="02020603050405020304" pitchFamily="18" charset="0"/>
                    <a:ea typeface="微软雅黑" panose="020B0503020204020204" pitchFamily="34" charset="-122"/>
                  </a:rPr>
                  <a:t>8</a:t>
                </a:r>
                <a:r>
                  <a:rPr lang="zh-CN" altLang="en-US" dirty="0">
                    <a:solidFill>
                      <a:srgbClr val="000000"/>
                    </a:solidFill>
                    <a:latin typeface="Times New Roman" panose="02020603050405020304" pitchFamily="18" charset="0"/>
                    <a:ea typeface="微软雅黑" panose="020B0503020204020204" pitchFamily="34" charset="-122"/>
                  </a:rPr>
                  <a:t>个字节主存宽度</a:t>
                </a:r>
              </a:p>
            </p:txBody>
          </p:sp>
          <p:sp>
            <p:nvSpPr>
              <p:cNvPr id="25" name="Text Box 31"/>
              <p:cNvSpPr txBox="1"/>
              <p:nvPr>
                <p:custDataLst>
                  <p:tags r:id="rId13"/>
                </p:custDataLst>
              </p:nvPr>
            </p:nvSpPr>
            <p:spPr>
              <a:xfrm>
                <a:off x="3115" y="3068"/>
                <a:ext cx="2309" cy="298"/>
              </a:xfrm>
              <a:prstGeom prst="rect">
                <a:avLst/>
              </a:prstGeom>
              <a:noFill/>
              <a:ln w="9525">
                <a:noFill/>
              </a:ln>
              <a:extLst>
                <a:ext uri="{909E8E84-426E-40DD-AFC4-6F175D3DCCD1}">
                  <a14:hiddenFill xmlns:a14="http://schemas.microsoft.com/office/drawing/2010/main">
                    <a:grpFill/>
                  </a14:hiddenFill>
                </a:ext>
              </a:extLst>
            </p:spPr>
            <p:txBody>
              <a:bodyPr wrap="none" anchor="t" anchorCtr="0">
                <a:spAutoFit/>
              </a:bodyPr>
              <a:lstStyle/>
              <a:p>
                <a:pPr algn="ctr" fontAlgn="ctr">
                  <a:buFontTx/>
                </a:pPr>
                <a:r>
                  <a:rPr lang="zh-CN" altLang="en-US" dirty="0">
                    <a:solidFill>
                      <a:srgbClr val="000000"/>
                    </a:solidFill>
                    <a:latin typeface="Times New Roman" panose="02020603050405020304" pitchFamily="18" charset="0"/>
                    <a:ea typeface="微软雅黑" panose="020B0503020204020204" pitchFamily="34" charset="-122"/>
                  </a:rPr>
                  <a:t>信息在存储器中按整数边界存储</a:t>
                </a:r>
              </a:p>
            </p:txBody>
          </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1+#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additive="base">
                                        <p:cTn id="18" dur="500" fill="hold"/>
                                        <p:tgtEl>
                                          <p:spTgt spid="13"/>
                                        </p:tgtEl>
                                        <p:attrNameLst>
                                          <p:attrName>ppt_x</p:attrName>
                                        </p:attrNameLst>
                                      </p:cBhvr>
                                      <p:tavLst>
                                        <p:tav tm="0">
                                          <p:val>
                                            <p:strVal val="#ppt_x"/>
                                          </p:val>
                                        </p:tav>
                                        <p:tav tm="100000">
                                          <p:val>
                                            <p:strVal val="#ppt_x"/>
                                          </p:val>
                                        </p:tav>
                                      </p:tavLst>
                                    </p:anim>
                                    <p:anim calcmode="lin" valueType="num">
                                      <p:cBhvr additive="base">
                                        <p:cTn id="19"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课程的意义</a:t>
            </a:r>
          </a:p>
        </p:txBody>
      </p:sp>
      <p:sp>
        <p:nvSpPr>
          <p:cNvPr id="3" name="TextBox 30"/>
          <p:cNvSpPr txBox="1"/>
          <p:nvPr/>
        </p:nvSpPr>
        <p:spPr>
          <a:xfrm>
            <a:off x="668655" y="1054735"/>
            <a:ext cx="9844117" cy="4282391"/>
          </a:xfrm>
          <a:prstGeom prst="rect">
            <a:avLst/>
          </a:prstGeom>
          <a:noFill/>
        </p:spPr>
        <p:txBody>
          <a:bodyPr wrap="square" rtlCol="0">
            <a:spAutoFit/>
          </a:bodyPr>
          <a:lstStyle/>
          <a:p>
            <a:pPr marL="273050" indent="-273050">
              <a:lnSpc>
                <a:spcPct val="110000"/>
              </a:lnSpc>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Times New Roman" panose="02020603050405020304" pitchFamily="18" charset="0"/>
                <a:ea typeface="微软雅黑" panose="020B0503020204020204" pitchFamily="34" charset="-122"/>
              </a:rPr>
              <a:t>2.3.2指令操作码优化(P51)</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400" dirty="0">
                <a:solidFill>
                  <a:schemeClr val="bg2"/>
                </a:solidFill>
                <a:latin typeface="Times New Roman" panose="02020603050405020304" pitchFamily="18" charset="0"/>
                <a:ea typeface="微软雅黑" panose="020B0503020204020204" pitchFamily="34" charset="-122"/>
              </a:rPr>
              <a:t>理论和工程实践折衷的课程</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理论上：</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Huffman编码：根据指令的使用频度进行编码，频度越高码长越短</a:t>
            </a:r>
          </a:p>
          <a:p>
            <a:pPr marL="1644650" lvl="3" indent="-273050">
              <a:lnSpc>
                <a:spcPct val="11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优点：缩短指令字长，减少程序总位数及增加指令能表示的操作信息和地址信息</a:t>
            </a:r>
          </a:p>
          <a:p>
            <a:pPr marL="1644650" lvl="3" indent="-273050">
              <a:lnSpc>
                <a:spcPct val="11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缺点：增加了译码难度</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工程上：</a:t>
            </a:r>
          </a:p>
          <a:p>
            <a:pPr marL="1187450" lvl="2" indent="-273050">
              <a:lnSpc>
                <a:spcPct val="11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固定长度操作码</a:t>
            </a:r>
          </a:p>
        </p:txBody>
      </p:sp>
    </p:spTree>
    <p:custDataLst>
      <p:tags r:id="rId1"/>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16" name="文本框 6"/>
          <p:cNvSpPr txBox="1"/>
          <p:nvPr>
            <p:custDataLst>
              <p:tags r:id="rId3"/>
            </p:custDataLst>
          </p:nvPr>
        </p:nvSpPr>
        <p:spPr>
          <a:xfrm>
            <a:off x="432010" y="144043"/>
            <a:ext cx="10656242" cy="576013"/>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a:lnSpc>
                <a:spcPct val="100000"/>
              </a:lnSpc>
              <a:spcBef>
                <a:spcPts val="0"/>
              </a:spcBef>
              <a:spcAft>
                <a:spcPts val="0"/>
              </a:spcAft>
              <a:buSzPct val="100000"/>
            </a:pPr>
            <a:r>
              <a:rPr lang="zh-CN" altLang="en-US" sz="3400" noProof="0" dirty="0">
                <a:ln>
                  <a:noFill/>
                </a:ln>
                <a:solidFill>
                  <a:srgbClr val="294A5A">
                    <a:lumMod val="75000"/>
                  </a:srgbClr>
                </a:solidFill>
                <a:effectLst/>
                <a:uLnTx/>
                <a:uFillTx/>
                <a:latin typeface="Arial" panose="020B0604020202020204" pitchFamily="34" charset="0"/>
                <a:sym typeface="+mn-ea"/>
              </a:rPr>
              <a:t>课程的意义</a:t>
            </a:r>
            <a:endParaRPr lang="zh-CN" altLang="en-US" sz="3400" dirty="0">
              <a:solidFill>
                <a:schemeClr val="dk1">
                  <a:lumMod val="75000"/>
                </a:schemeClr>
              </a:solidFill>
              <a:latin typeface="Arial" panose="020B0604020202020204" pitchFamily="34" charset="0"/>
            </a:endParaRPr>
          </a:p>
        </p:txBody>
      </p:sp>
      <p:pic>
        <p:nvPicPr>
          <p:cNvPr id="11" name="图片 10" descr="微信截图_20240112211134"/>
          <p:cNvPicPr>
            <a:picLocks noChangeAspect="1"/>
          </p:cNvPicPr>
          <p:nvPr>
            <p:custDataLst>
              <p:tags r:id="rId4"/>
            </p:custDataLst>
          </p:nvPr>
        </p:nvPicPr>
        <p:blipFill>
          <a:blip r:embed="rId7"/>
          <a:stretch>
            <a:fillRect/>
          </a:stretch>
        </p:blipFill>
        <p:spPr>
          <a:xfrm>
            <a:off x="9216390" y="201295"/>
            <a:ext cx="1895475" cy="485775"/>
          </a:xfrm>
          <a:prstGeom prst="rect">
            <a:avLst/>
          </a:prstGeom>
        </p:spPr>
      </p:pic>
      <p:sp>
        <p:nvSpPr>
          <p:cNvPr id="2" name="文本框 1"/>
          <p:cNvSpPr txBox="1"/>
          <p:nvPr/>
        </p:nvSpPr>
        <p:spPr>
          <a:xfrm>
            <a:off x="743945" y="1794364"/>
            <a:ext cx="4288932" cy="2031325"/>
          </a:xfrm>
          <a:prstGeom prst="rect">
            <a:avLst/>
          </a:prstGeom>
          <a:solidFill>
            <a:schemeClr val="bg1">
              <a:lumMod val="40000"/>
              <a:lumOff val="60000"/>
            </a:schemeClr>
          </a:solidFill>
          <a:ln>
            <a:solidFill>
              <a:schemeClr val="accent1"/>
            </a:solidFill>
          </a:ln>
        </p:spPr>
        <p:txBody>
          <a:bodyPr wrap="square" rtlCol="0">
            <a:spAutoFit/>
          </a:bodyPr>
          <a:lstStyle/>
          <a:p>
            <a:r>
              <a:rPr lang="en-US" altLang="zh-CN" b="0" dirty="0">
                <a:solidFill>
                  <a:srgbClr val="0000FF"/>
                </a:solidFill>
                <a:effectLst/>
                <a:latin typeface="Consolas" panose="020B0609020204030204" pitchFamily="49" charset="0"/>
              </a:rPr>
              <a:t>#include&lt;</a:t>
            </a:r>
            <a:r>
              <a:rPr lang="en-US" altLang="zh-CN" b="0" dirty="0">
                <a:solidFill>
                  <a:srgbClr val="A31515"/>
                </a:solidFill>
                <a:effectLst/>
                <a:latin typeface="Consolas" panose="020B0609020204030204" pitchFamily="49" charset="0"/>
              </a:rPr>
              <a:t>string.h</a:t>
            </a:r>
            <a:r>
              <a:rPr lang="en-US" altLang="zh-CN" b="0" dirty="0">
                <a:solidFill>
                  <a:srgbClr val="0000FF"/>
                </a:solidFill>
                <a:effectLst/>
                <a:latin typeface="Consolas" panose="020B0609020204030204" pitchFamily="49" charset="0"/>
              </a:rPr>
              <a:t>&gt;</a:t>
            </a:r>
            <a:endParaRPr lang="en-US" altLang="zh-CN" b="0" dirty="0">
              <a:solidFill>
                <a:srgbClr val="000000"/>
              </a:solidFill>
              <a:effectLst/>
              <a:latin typeface="Consolas" panose="020B0609020204030204" pitchFamily="49" charset="0"/>
            </a:endParaRPr>
          </a:p>
          <a:p>
            <a:r>
              <a:rPr lang="en-US" altLang="zh-CN" b="0" dirty="0">
                <a:solidFill>
                  <a:srgbClr val="0000FF"/>
                </a:solidFill>
                <a:effectLst/>
                <a:latin typeface="Consolas" panose="020B0609020204030204" pitchFamily="49" charset="0"/>
              </a:rPr>
              <a:t>void</a:t>
            </a:r>
            <a:r>
              <a:rPr lang="en-US" altLang="zh-CN" b="0" dirty="0">
                <a:solidFill>
                  <a:srgbClr val="000000"/>
                </a:solidFill>
                <a:effectLst/>
                <a:latin typeface="Consolas" panose="020B0609020204030204" pitchFamily="49" charset="0"/>
              </a:rPr>
              <a:t> lower1(</a:t>
            </a:r>
            <a:r>
              <a:rPr lang="en-US" altLang="zh-CN" b="0" dirty="0">
                <a:solidFill>
                  <a:srgbClr val="0000FF"/>
                </a:solidFill>
                <a:effectLst/>
                <a:latin typeface="Consolas" panose="020B0609020204030204" pitchFamily="49" charset="0"/>
              </a:rPr>
              <a:t>char</a:t>
            </a:r>
            <a:r>
              <a:rPr lang="en-US" altLang="zh-CN" b="0" dirty="0">
                <a:solidFill>
                  <a:srgbClr val="000000"/>
                </a:solidFill>
                <a:effectLst/>
                <a:latin typeface="Consolas" panose="020B0609020204030204" pitchFamily="49" charset="0"/>
              </a:rPr>
              <a:t> *s){</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int</a:t>
            </a:r>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for</a:t>
            </a:r>
            <a:r>
              <a:rPr lang="en-US" altLang="zh-CN" b="0" dirty="0">
                <a:solidFill>
                  <a:srgbClr val="000000"/>
                </a:solidFill>
                <a:effectLst/>
                <a:latin typeface="Consolas" panose="020B0609020204030204" pitchFamily="49" charset="0"/>
              </a:rPr>
              <a:t>(</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&lt;</a:t>
            </a:r>
            <a:r>
              <a:rPr lang="en-US" altLang="zh-CN" b="0" dirty="0" err="1">
                <a:solidFill>
                  <a:srgbClr val="000000"/>
                </a:solidFill>
                <a:effectLst/>
                <a:latin typeface="Consolas" panose="020B0609020204030204" pitchFamily="49" charset="0"/>
              </a:rPr>
              <a:t>strlen</a:t>
            </a:r>
            <a:r>
              <a:rPr lang="en-US" altLang="zh-CN" b="0" dirty="0">
                <a:solidFill>
                  <a:srgbClr val="000000"/>
                </a:solidFill>
                <a:effectLst/>
                <a:latin typeface="Consolas" panose="020B0609020204030204" pitchFamily="49" charset="0"/>
              </a:rPr>
              <a:t>(s); </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(s[</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]&gt;=</a:t>
            </a:r>
            <a:r>
              <a:rPr lang="en-US" altLang="zh-CN" b="0" dirty="0">
                <a:solidFill>
                  <a:srgbClr val="A31515"/>
                </a:solidFill>
                <a:effectLst/>
                <a:latin typeface="Consolas" panose="020B0609020204030204" pitchFamily="49" charset="0"/>
              </a:rPr>
              <a:t>'A'</a:t>
            </a:r>
            <a:r>
              <a:rPr lang="en-US" altLang="zh-CN" b="0" dirty="0">
                <a:solidFill>
                  <a:srgbClr val="000000"/>
                </a:solidFill>
                <a:effectLst/>
                <a:latin typeface="Consolas" panose="020B0609020204030204" pitchFamily="49" charset="0"/>
              </a:rPr>
              <a:t>&amp;&amp;s[</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]&lt;=</a:t>
            </a:r>
            <a:r>
              <a:rPr lang="en-US" altLang="zh-CN" b="0" dirty="0">
                <a:solidFill>
                  <a:srgbClr val="A31515"/>
                </a:solidFill>
                <a:effectLst/>
                <a:latin typeface="Consolas" panose="020B0609020204030204" pitchFamily="49" charset="0"/>
              </a:rPr>
              <a:t>'Z'</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s[</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 -= (</a:t>
            </a:r>
            <a:r>
              <a:rPr lang="en-US" altLang="zh-CN" b="0" dirty="0">
                <a:solidFill>
                  <a:srgbClr val="A31515"/>
                </a:solidFill>
                <a:effectLst/>
                <a:latin typeface="Consolas" panose="020B0609020204030204" pitchFamily="49" charset="0"/>
              </a:rPr>
              <a:t>'A'</a:t>
            </a:r>
            <a:r>
              <a:rPr lang="en-US" altLang="zh-CN" b="0" dirty="0">
                <a:solidFill>
                  <a:srgbClr val="000000"/>
                </a:solidFill>
                <a:effectLst/>
                <a:latin typeface="Consolas" panose="020B0609020204030204" pitchFamily="49" charset="0"/>
              </a:rPr>
              <a:t>-</a:t>
            </a:r>
            <a:r>
              <a:rPr lang="en-US" altLang="zh-CN" b="0" dirty="0">
                <a:solidFill>
                  <a:srgbClr val="A31515"/>
                </a:solidFill>
                <a:effectLst/>
                <a:latin typeface="Consolas" panose="020B0609020204030204" pitchFamily="49" charset="0"/>
              </a:rPr>
              <a:t>'a'</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a:t>
            </a:r>
          </a:p>
        </p:txBody>
      </p:sp>
      <p:sp>
        <p:nvSpPr>
          <p:cNvPr id="4" name="箭头: 右 3"/>
          <p:cNvSpPr/>
          <p:nvPr/>
        </p:nvSpPr>
        <p:spPr bwMode="auto">
          <a:xfrm>
            <a:off x="5268207" y="2349425"/>
            <a:ext cx="1296144" cy="648072"/>
          </a:xfrm>
          <a:prstGeom prst="rightArrow">
            <a:avLst/>
          </a:prstGeom>
          <a:solidFill>
            <a:schemeClr val="tx1">
              <a:lumMod val="60000"/>
              <a:lumOff val="40000"/>
            </a:schemeClr>
          </a:solidFill>
          <a:ln>
            <a:noFill/>
          </a:ln>
        </p:spPr>
        <p:txBody>
          <a:bodyPr vert="horz" wrap="square" lIns="91440" tIns="45720" rIns="91440" bIns="45720" numCol="1" rtlCol="0" anchor="t" anchorCtr="0" compatLnSpc="1"/>
          <a:lstStyle/>
          <a:p>
            <a:pPr algn="l"/>
            <a:endParaRPr lang="zh-CN" altLang="en-US"/>
          </a:p>
        </p:txBody>
      </p:sp>
      <p:sp>
        <p:nvSpPr>
          <p:cNvPr id="7" name="文本框 6"/>
          <p:cNvSpPr txBox="1"/>
          <p:nvPr/>
        </p:nvSpPr>
        <p:spPr>
          <a:xfrm>
            <a:off x="6701335" y="1794364"/>
            <a:ext cx="4401496" cy="2031325"/>
          </a:xfrm>
          <a:prstGeom prst="rect">
            <a:avLst/>
          </a:prstGeom>
          <a:solidFill>
            <a:schemeClr val="bg1">
              <a:lumMod val="40000"/>
              <a:lumOff val="60000"/>
            </a:schemeClr>
          </a:solidFill>
          <a:ln>
            <a:solidFill>
              <a:schemeClr val="accent1"/>
            </a:solidFill>
          </a:ln>
        </p:spPr>
        <p:txBody>
          <a:bodyPr wrap="square" rtlCol="0">
            <a:spAutoFit/>
          </a:bodyPr>
          <a:lstStyle/>
          <a:p>
            <a:r>
              <a:rPr lang="en-US" altLang="zh-CN" b="0" dirty="0">
                <a:solidFill>
                  <a:srgbClr val="0000FF"/>
                </a:solidFill>
                <a:effectLst/>
                <a:latin typeface="Consolas" panose="020B0609020204030204" pitchFamily="49" charset="0"/>
              </a:rPr>
              <a:t>void</a:t>
            </a:r>
            <a:r>
              <a:rPr lang="en-US" altLang="zh-CN" b="0" dirty="0">
                <a:solidFill>
                  <a:srgbClr val="000000"/>
                </a:solidFill>
                <a:effectLst/>
                <a:latin typeface="Consolas" panose="020B0609020204030204" pitchFamily="49" charset="0"/>
              </a:rPr>
              <a:t> lower2(</a:t>
            </a:r>
            <a:r>
              <a:rPr lang="en-US" altLang="zh-CN" b="0" dirty="0">
                <a:solidFill>
                  <a:srgbClr val="0000FF"/>
                </a:solidFill>
                <a:effectLst/>
                <a:latin typeface="Consolas" panose="020B0609020204030204" pitchFamily="49" charset="0"/>
              </a:rPr>
              <a:t>char</a:t>
            </a:r>
            <a:r>
              <a:rPr lang="en-US" altLang="zh-CN" b="0" dirty="0">
                <a:solidFill>
                  <a:srgbClr val="000000"/>
                </a:solidFill>
                <a:effectLst/>
                <a:latin typeface="Consolas" panose="020B0609020204030204" pitchFamily="49" charset="0"/>
              </a:rPr>
              <a:t> *s){</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int</a:t>
            </a:r>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int</a:t>
            </a:r>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len</a:t>
            </a:r>
            <a:r>
              <a:rPr lang="en-US" altLang="zh-CN" b="0" dirty="0">
                <a:solidFill>
                  <a:srgbClr val="000000"/>
                </a:solidFill>
                <a:effectLst/>
                <a:latin typeface="Consolas" panose="020B0609020204030204" pitchFamily="49" charset="0"/>
              </a:rPr>
              <a:t> = </a:t>
            </a:r>
            <a:r>
              <a:rPr lang="en-US" altLang="zh-CN" b="0" dirty="0" err="1">
                <a:solidFill>
                  <a:srgbClr val="000000"/>
                </a:solidFill>
                <a:effectLst/>
                <a:latin typeface="Consolas" panose="020B0609020204030204" pitchFamily="49" charset="0"/>
              </a:rPr>
              <a:t>strlen</a:t>
            </a:r>
            <a:r>
              <a:rPr lang="en-US" altLang="zh-CN" b="0" dirty="0">
                <a:solidFill>
                  <a:srgbClr val="000000"/>
                </a:solidFill>
                <a:effectLst/>
                <a:latin typeface="Consolas" panose="020B0609020204030204" pitchFamily="49" charset="0"/>
              </a:rPr>
              <a:t>(s);</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for</a:t>
            </a:r>
            <a:r>
              <a:rPr lang="en-US" altLang="zh-CN" b="0" dirty="0">
                <a:solidFill>
                  <a:srgbClr val="000000"/>
                </a:solidFill>
                <a:effectLst/>
                <a:latin typeface="Consolas" panose="020B0609020204030204" pitchFamily="49" charset="0"/>
              </a:rPr>
              <a:t>(</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&lt;</a:t>
            </a:r>
            <a:r>
              <a:rPr lang="en-US" altLang="zh-CN" b="0" dirty="0" err="1">
                <a:solidFill>
                  <a:srgbClr val="000000"/>
                </a:solidFill>
                <a:effectLst/>
                <a:latin typeface="Consolas" panose="020B0609020204030204" pitchFamily="49" charset="0"/>
              </a:rPr>
              <a:t>len</a:t>
            </a:r>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(s[</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]&gt;=</a:t>
            </a:r>
            <a:r>
              <a:rPr lang="en-US" altLang="zh-CN" b="0" dirty="0">
                <a:solidFill>
                  <a:srgbClr val="A31515"/>
                </a:solidFill>
                <a:effectLst/>
                <a:latin typeface="Consolas" panose="020B0609020204030204" pitchFamily="49" charset="0"/>
              </a:rPr>
              <a:t>'A'</a:t>
            </a:r>
            <a:r>
              <a:rPr lang="en-US" altLang="zh-CN" b="0" dirty="0">
                <a:solidFill>
                  <a:srgbClr val="000000"/>
                </a:solidFill>
                <a:effectLst/>
                <a:latin typeface="Consolas" panose="020B0609020204030204" pitchFamily="49" charset="0"/>
              </a:rPr>
              <a:t>&amp;&amp;s[</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]&lt;=</a:t>
            </a:r>
            <a:r>
              <a:rPr lang="en-US" altLang="zh-CN" b="0" dirty="0">
                <a:solidFill>
                  <a:srgbClr val="A31515"/>
                </a:solidFill>
                <a:effectLst/>
                <a:latin typeface="Consolas" panose="020B0609020204030204" pitchFamily="49" charset="0"/>
              </a:rPr>
              <a:t>'Z'</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s[</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 -= (</a:t>
            </a:r>
            <a:r>
              <a:rPr lang="en-US" altLang="zh-CN" b="0" dirty="0">
                <a:solidFill>
                  <a:srgbClr val="A31515"/>
                </a:solidFill>
                <a:effectLst/>
                <a:latin typeface="Consolas" panose="020B0609020204030204" pitchFamily="49" charset="0"/>
              </a:rPr>
              <a:t>'A'</a:t>
            </a:r>
            <a:r>
              <a:rPr lang="en-US" altLang="zh-CN" b="0" dirty="0">
                <a:solidFill>
                  <a:srgbClr val="000000"/>
                </a:solidFill>
                <a:effectLst/>
                <a:latin typeface="Consolas" panose="020B0609020204030204" pitchFamily="49" charset="0"/>
              </a:rPr>
              <a:t>-</a:t>
            </a:r>
            <a:r>
              <a:rPr lang="en-US" altLang="zh-CN" b="0" dirty="0">
                <a:solidFill>
                  <a:srgbClr val="A31515"/>
                </a:solidFill>
                <a:effectLst/>
                <a:latin typeface="Consolas" panose="020B0609020204030204" pitchFamily="49" charset="0"/>
              </a:rPr>
              <a:t>'a'</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a:t>
            </a:r>
          </a:p>
        </p:txBody>
      </p:sp>
      <p:sp>
        <p:nvSpPr>
          <p:cNvPr id="9" name="文本框 8"/>
          <p:cNvSpPr txBox="1"/>
          <p:nvPr/>
        </p:nvSpPr>
        <p:spPr>
          <a:xfrm>
            <a:off x="575668" y="1085255"/>
            <a:ext cx="3570208" cy="461665"/>
          </a:xfrm>
          <a:prstGeom prst="rect">
            <a:avLst/>
          </a:prstGeom>
          <a:noFill/>
        </p:spPr>
        <p:txBody>
          <a:bodyPr wrap="none" rtlCol="0">
            <a:spAutoFit/>
          </a:bodyPr>
          <a:lstStyle/>
          <a:p>
            <a:r>
              <a:rPr lang="zh-CN" altLang="en-US" sz="2400" b="1" dirty="0">
                <a:latin typeface="+mn-ea"/>
                <a:ea typeface="+mn-ea"/>
              </a:rPr>
              <a:t>现在比较下述两段代码：</a:t>
            </a:r>
          </a:p>
        </p:txBody>
      </p:sp>
      <p:pic>
        <p:nvPicPr>
          <p:cNvPr id="10" name="图片 9"/>
          <p:cNvPicPr>
            <a:picLocks noChangeAspect="1"/>
          </p:cNvPicPr>
          <p:nvPr/>
        </p:nvPicPr>
        <p:blipFill>
          <a:blip r:embed="rId8"/>
          <a:stretch>
            <a:fillRect/>
          </a:stretch>
        </p:blipFill>
        <p:spPr>
          <a:xfrm>
            <a:off x="2544325" y="4065214"/>
            <a:ext cx="3238007" cy="1967344"/>
          </a:xfrm>
          <a:prstGeom prst="rect">
            <a:avLst/>
          </a:prstGeom>
        </p:spPr>
      </p:pic>
      <p:pic>
        <p:nvPicPr>
          <p:cNvPr id="12" name="图片 11"/>
          <p:cNvPicPr>
            <a:picLocks noChangeAspect="1"/>
          </p:cNvPicPr>
          <p:nvPr/>
        </p:nvPicPr>
        <p:blipFill>
          <a:blip r:embed="rId9"/>
          <a:stretch>
            <a:fillRect/>
          </a:stretch>
        </p:blipFill>
        <p:spPr>
          <a:xfrm>
            <a:off x="5976268" y="4073133"/>
            <a:ext cx="3923880" cy="1967341"/>
          </a:xfrm>
          <a:prstGeom prst="rect">
            <a:avLst/>
          </a:prstGeom>
        </p:spPr>
      </p:pic>
    </p:spTree>
    <p:custDataLst>
      <p:tags r:id="rId1"/>
    </p:custDataLst>
  </p:cSld>
  <p:clrMapOvr>
    <a:masterClrMapping/>
  </p:clrMapOvr>
  <p:transition spd="med">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16" name="文本框 6"/>
          <p:cNvSpPr txBox="1"/>
          <p:nvPr>
            <p:custDataLst>
              <p:tags r:id="rId3"/>
            </p:custDataLst>
          </p:nvPr>
        </p:nvSpPr>
        <p:spPr>
          <a:xfrm>
            <a:off x="432010" y="144043"/>
            <a:ext cx="10656242" cy="576013"/>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lang="zh-CN" altLang="en-US" sz="3400" noProof="0" dirty="0">
                <a:ln>
                  <a:noFill/>
                </a:ln>
                <a:solidFill>
                  <a:srgbClr val="294A5A">
                    <a:lumMod val="75000"/>
                  </a:srgbClr>
                </a:solidFill>
                <a:effectLst/>
                <a:uLnTx/>
                <a:uFillTx/>
                <a:latin typeface="Arial" panose="020B0604020202020204" pitchFamily="34" charset="0"/>
                <a:sym typeface="+mn-ea"/>
              </a:rPr>
              <a:t>课程的意义</a:t>
            </a:r>
            <a:endParaRPr lang="zh-CN" altLang="en-US" sz="3400" dirty="0">
              <a:solidFill>
                <a:schemeClr val="dk1">
                  <a:lumMod val="75000"/>
                </a:schemeClr>
              </a:solidFill>
              <a:latin typeface="Arial" panose="020B0604020202020204" pitchFamily="34" charset="0"/>
            </a:endParaRPr>
          </a:p>
        </p:txBody>
      </p:sp>
      <p:pic>
        <p:nvPicPr>
          <p:cNvPr id="11" name="图片 10" descr="微信截图_20240112211134"/>
          <p:cNvPicPr>
            <a:picLocks noChangeAspect="1"/>
          </p:cNvPicPr>
          <p:nvPr>
            <p:custDataLst>
              <p:tags r:id="rId4"/>
            </p:custDataLst>
          </p:nvPr>
        </p:nvPicPr>
        <p:blipFill>
          <a:blip r:embed="rId7"/>
          <a:stretch>
            <a:fillRect/>
          </a:stretch>
        </p:blipFill>
        <p:spPr>
          <a:xfrm>
            <a:off x="9216390" y="201295"/>
            <a:ext cx="1895475" cy="485775"/>
          </a:xfrm>
          <a:prstGeom prst="rect">
            <a:avLst/>
          </a:prstGeom>
        </p:spPr>
      </p:pic>
      <p:grpSp>
        <p:nvGrpSpPr>
          <p:cNvPr id="19" name="组合 18"/>
          <p:cNvGrpSpPr/>
          <p:nvPr/>
        </p:nvGrpSpPr>
        <p:grpSpPr>
          <a:xfrm>
            <a:off x="1481887" y="2122783"/>
            <a:ext cx="1338828" cy="948999"/>
            <a:chOff x="1770389" y="1732749"/>
            <a:chExt cx="1416889" cy="1004330"/>
          </a:xfrm>
        </p:grpSpPr>
        <p:cxnSp>
          <p:nvCxnSpPr>
            <p:cNvPr id="20" name="直接连接符 19"/>
            <p:cNvCxnSpPr/>
            <p:nvPr/>
          </p:nvCxnSpPr>
          <p:spPr>
            <a:xfrm>
              <a:off x="2454442" y="2205516"/>
              <a:ext cx="6080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593640" y="2248497"/>
              <a:ext cx="521155" cy="488582"/>
            </a:xfrm>
            <a:prstGeom prst="rect">
              <a:avLst/>
            </a:prstGeom>
            <a:noFill/>
          </p:spPr>
          <p:txBody>
            <a:bodyPr wrap="none" rtlCol="0">
              <a:spAutoFit/>
            </a:bodyPr>
            <a:lstStyle/>
            <a:p>
              <a:pPr algn="r"/>
              <a:r>
                <a:rPr lang="en-US" altLang="zh-CN" sz="2400" b="1" dirty="0">
                  <a:latin typeface="Calibri Light" panose="020F0302020204030204" charset="0"/>
                  <a:ea typeface="微软雅黑" panose="020B0503020204020204" pitchFamily="34" charset="-122"/>
                </a:rPr>
                <a:t>01</a:t>
              </a:r>
              <a:endParaRPr lang="zh-CN" altLang="en-US" sz="2400" b="1" dirty="0">
                <a:latin typeface="Calibri Light" panose="020F0302020204030204" charset="0"/>
                <a:ea typeface="微软雅黑" panose="020B0503020204020204" pitchFamily="34" charset="-122"/>
              </a:endParaRPr>
            </a:p>
          </p:txBody>
        </p:sp>
        <p:sp>
          <p:nvSpPr>
            <p:cNvPr id="22" name="文本框 21"/>
            <p:cNvSpPr txBox="1"/>
            <p:nvPr/>
          </p:nvSpPr>
          <p:spPr>
            <a:xfrm>
              <a:off x="1770389" y="1732749"/>
              <a:ext cx="1416889" cy="390866"/>
            </a:xfrm>
            <a:prstGeom prst="rect">
              <a:avLst/>
            </a:prstGeom>
            <a:noFill/>
          </p:spPr>
          <p:txBody>
            <a:bodyPr wrap="none" rtlCol="0">
              <a:spAutoFit/>
            </a:bodyPr>
            <a:lstStyle/>
            <a:p>
              <a:pPr algn="r">
                <a:buSzPct val="25000"/>
              </a:pPr>
              <a:r>
                <a:rPr lang="zh-CN" altLang="en-US" b="1" dirty="0">
                  <a:latin typeface="Calibri" panose="020F0502020204030204" pitchFamily="34" charset="0"/>
                  <a:ea typeface="微软雅黑" panose="020B0503020204020204" pitchFamily="34" charset="-122"/>
                </a:rPr>
                <a:t>编译器优化</a:t>
              </a:r>
              <a:endParaRPr lang="en-US" altLang="zh-CN" b="1" dirty="0">
                <a:latin typeface="Calibri" panose="020F0502020204030204" pitchFamily="34" charset="0"/>
                <a:ea typeface="微软雅黑" panose="020B0503020204020204" pitchFamily="34" charset="-122"/>
              </a:endParaRPr>
            </a:p>
          </p:txBody>
        </p:sp>
      </p:grpSp>
      <p:sp>
        <p:nvSpPr>
          <p:cNvPr id="42" name="文本框 41"/>
          <p:cNvSpPr txBox="1"/>
          <p:nvPr/>
        </p:nvSpPr>
        <p:spPr>
          <a:xfrm>
            <a:off x="2820715" y="2094128"/>
            <a:ext cx="2478905" cy="1991806"/>
          </a:xfrm>
          <a:prstGeom prst="rect">
            <a:avLst/>
          </a:prstGeom>
          <a:noFill/>
          <a:ln>
            <a:noFill/>
          </a:ln>
        </p:spPr>
        <p:txBody>
          <a:bodyPr wrap="square" lIns="86402" tIns="43201" rIns="86402" bIns="43201" anchor="t" anchorCtr="0">
            <a:spAutoFit/>
          </a:bodyPr>
          <a:lstStyle/>
          <a:p>
            <a:pPr defTabSz="863600">
              <a:lnSpc>
                <a:spcPct val="150000"/>
              </a:lnSpc>
              <a:buSzPct val="25000"/>
              <a:defRPr/>
            </a:pPr>
            <a:r>
              <a:rPr lang="zh-CN" altLang="en-US" sz="1400" dirty="0">
                <a:latin typeface="Calibri" panose="020F0502020204030204" pitchFamily="34" charset="0"/>
                <a:ea typeface="微软雅黑" panose="020B0503020204020204" pitchFamily="34" charset="-122"/>
              </a:rPr>
              <a:t>现代编译器具有强大的优化能力，包括循环展开、向量化、常量折叠等。了解编译器的优化特性，编写清晰、明确的代码，有助于编译器更好地进行优化。</a:t>
            </a:r>
            <a:endParaRPr lang="en-US" altLang="zh-CN" sz="1400" dirty="0">
              <a:latin typeface="Calibri" panose="020F0502020204030204" pitchFamily="34" charset="0"/>
              <a:ea typeface="微软雅黑" panose="020B0503020204020204" pitchFamily="34" charset="-122"/>
            </a:endParaRPr>
          </a:p>
        </p:txBody>
      </p:sp>
      <p:sp>
        <p:nvSpPr>
          <p:cNvPr id="43" name="文本框 42"/>
          <p:cNvSpPr txBox="1"/>
          <p:nvPr/>
        </p:nvSpPr>
        <p:spPr>
          <a:xfrm>
            <a:off x="2785362" y="4330337"/>
            <a:ext cx="2478905" cy="1668641"/>
          </a:xfrm>
          <a:prstGeom prst="rect">
            <a:avLst/>
          </a:prstGeom>
          <a:noFill/>
          <a:ln>
            <a:noFill/>
          </a:ln>
        </p:spPr>
        <p:txBody>
          <a:bodyPr wrap="square" lIns="86402" tIns="43201" rIns="86402" bIns="43201" anchor="t" anchorCtr="0">
            <a:spAutoFit/>
          </a:bodyPr>
          <a:lstStyle/>
          <a:p>
            <a:pPr defTabSz="863600">
              <a:lnSpc>
                <a:spcPct val="150000"/>
              </a:lnSpc>
              <a:buSzPct val="25000"/>
              <a:defRPr/>
            </a:pPr>
            <a:r>
              <a:rPr lang="zh-CN" altLang="en-US" sz="1400" dirty="0">
                <a:latin typeface="Calibri" panose="020F0502020204030204" pitchFamily="34" charset="0"/>
                <a:ea typeface="微软雅黑" panose="020B0503020204020204" pitchFamily="34" charset="-122"/>
              </a:rPr>
              <a:t>算法的选择对程序的性能有着重要的影响。选择合适的数据结构和算法，避免不必要的计算和内存访问，对于提高程序性能是至关重要的。</a:t>
            </a:r>
            <a:endParaRPr lang="en-US" altLang="zh-CN" sz="1400" dirty="0">
              <a:latin typeface="Calibri" panose="020F0502020204030204" pitchFamily="34" charset="0"/>
              <a:ea typeface="微软雅黑" panose="020B0503020204020204" pitchFamily="34" charset="-122"/>
            </a:endParaRPr>
          </a:p>
        </p:txBody>
      </p:sp>
      <p:grpSp>
        <p:nvGrpSpPr>
          <p:cNvPr id="44" name="组合 43"/>
          <p:cNvGrpSpPr/>
          <p:nvPr/>
        </p:nvGrpSpPr>
        <p:grpSpPr>
          <a:xfrm>
            <a:off x="1627425" y="4388647"/>
            <a:ext cx="1107996" cy="948999"/>
            <a:chOff x="2014680" y="1732749"/>
            <a:chExt cx="1172597" cy="1004330"/>
          </a:xfrm>
        </p:grpSpPr>
        <p:cxnSp>
          <p:nvCxnSpPr>
            <p:cNvPr id="45" name="直接连接符 44"/>
            <p:cNvCxnSpPr/>
            <p:nvPr/>
          </p:nvCxnSpPr>
          <p:spPr>
            <a:xfrm>
              <a:off x="2454442" y="2205516"/>
              <a:ext cx="6080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2593640" y="2248497"/>
              <a:ext cx="521155" cy="488582"/>
            </a:xfrm>
            <a:prstGeom prst="rect">
              <a:avLst/>
            </a:prstGeom>
            <a:noFill/>
          </p:spPr>
          <p:txBody>
            <a:bodyPr wrap="none" rtlCol="0">
              <a:spAutoFit/>
            </a:bodyPr>
            <a:lstStyle/>
            <a:p>
              <a:pPr algn="r"/>
              <a:r>
                <a:rPr lang="en-US" altLang="zh-CN" sz="2400" b="1" dirty="0">
                  <a:latin typeface="Calibri Light" panose="020F0302020204030204" charset="0"/>
                  <a:ea typeface="微软雅黑" panose="020B0503020204020204" pitchFamily="34" charset="-122"/>
                </a:rPr>
                <a:t>03</a:t>
              </a:r>
              <a:endParaRPr lang="zh-CN" altLang="en-US" sz="2400" b="1" dirty="0">
                <a:latin typeface="Calibri Light" panose="020F0302020204030204" charset="0"/>
                <a:ea typeface="微软雅黑" panose="020B0503020204020204" pitchFamily="34" charset="-122"/>
              </a:endParaRPr>
            </a:p>
          </p:txBody>
        </p:sp>
        <p:sp>
          <p:nvSpPr>
            <p:cNvPr id="47" name="文本框 46"/>
            <p:cNvSpPr txBox="1"/>
            <p:nvPr/>
          </p:nvSpPr>
          <p:spPr>
            <a:xfrm>
              <a:off x="2014680" y="1732749"/>
              <a:ext cx="1172597" cy="390866"/>
            </a:xfrm>
            <a:prstGeom prst="rect">
              <a:avLst/>
            </a:prstGeom>
            <a:noFill/>
          </p:spPr>
          <p:txBody>
            <a:bodyPr wrap="none" rtlCol="0">
              <a:spAutoFit/>
            </a:bodyPr>
            <a:lstStyle/>
            <a:p>
              <a:pPr algn="r">
                <a:buSzPct val="25000"/>
              </a:pPr>
              <a:r>
                <a:rPr lang="zh-CN" altLang="en-US" b="1" dirty="0">
                  <a:latin typeface="Calibri" panose="020F0502020204030204" pitchFamily="34" charset="0"/>
                  <a:ea typeface="微软雅黑" panose="020B0503020204020204" pitchFamily="34" charset="-122"/>
                </a:rPr>
                <a:t>算法分析</a:t>
              </a:r>
              <a:endParaRPr lang="en-US" altLang="zh-CN" b="1" dirty="0">
                <a:latin typeface="Calibri" panose="020F0502020204030204" pitchFamily="34" charset="0"/>
                <a:ea typeface="微软雅黑" panose="020B0503020204020204" pitchFamily="34" charset="-122"/>
              </a:endParaRPr>
            </a:p>
          </p:txBody>
        </p:sp>
      </p:grpSp>
      <p:grpSp>
        <p:nvGrpSpPr>
          <p:cNvPr id="48" name="组合 47"/>
          <p:cNvGrpSpPr/>
          <p:nvPr/>
        </p:nvGrpSpPr>
        <p:grpSpPr>
          <a:xfrm>
            <a:off x="6473918" y="2129200"/>
            <a:ext cx="1107996" cy="948999"/>
            <a:chOff x="2014681" y="1732749"/>
            <a:chExt cx="1172598" cy="1004330"/>
          </a:xfrm>
        </p:grpSpPr>
        <p:cxnSp>
          <p:nvCxnSpPr>
            <p:cNvPr id="49" name="直接连接符 48"/>
            <p:cNvCxnSpPr/>
            <p:nvPr/>
          </p:nvCxnSpPr>
          <p:spPr>
            <a:xfrm>
              <a:off x="2454442" y="2205516"/>
              <a:ext cx="6080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文本框 49"/>
            <p:cNvSpPr txBox="1"/>
            <p:nvPr/>
          </p:nvSpPr>
          <p:spPr>
            <a:xfrm>
              <a:off x="2593640" y="2248497"/>
              <a:ext cx="521155" cy="488582"/>
            </a:xfrm>
            <a:prstGeom prst="rect">
              <a:avLst/>
            </a:prstGeom>
            <a:noFill/>
          </p:spPr>
          <p:txBody>
            <a:bodyPr wrap="none" rtlCol="0">
              <a:spAutoFit/>
            </a:bodyPr>
            <a:lstStyle/>
            <a:p>
              <a:pPr algn="r"/>
              <a:r>
                <a:rPr lang="en-US" altLang="zh-CN" sz="2400" b="1" dirty="0">
                  <a:solidFill>
                    <a:schemeClr val="accent1"/>
                  </a:solidFill>
                  <a:latin typeface="Calibri Light" panose="020F0302020204030204" charset="0"/>
                  <a:ea typeface="微软雅黑" panose="020B0503020204020204" pitchFamily="34" charset="-122"/>
                </a:rPr>
                <a:t>02</a:t>
              </a:r>
              <a:endParaRPr lang="zh-CN" altLang="en-US" sz="2400" b="1" dirty="0">
                <a:solidFill>
                  <a:schemeClr val="accent1"/>
                </a:solidFill>
                <a:latin typeface="Calibri Light" panose="020F0302020204030204" charset="0"/>
                <a:ea typeface="微软雅黑" panose="020B0503020204020204" pitchFamily="34" charset="-122"/>
              </a:endParaRPr>
            </a:p>
          </p:txBody>
        </p:sp>
        <p:sp>
          <p:nvSpPr>
            <p:cNvPr id="51" name="文本框 50"/>
            <p:cNvSpPr txBox="1"/>
            <p:nvPr/>
          </p:nvSpPr>
          <p:spPr>
            <a:xfrm>
              <a:off x="2014681" y="1732749"/>
              <a:ext cx="1172598" cy="390866"/>
            </a:xfrm>
            <a:prstGeom prst="rect">
              <a:avLst/>
            </a:prstGeom>
            <a:noFill/>
          </p:spPr>
          <p:txBody>
            <a:bodyPr wrap="none" rtlCol="0">
              <a:spAutoFit/>
            </a:bodyPr>
            <a:lstStyle/>
            <a:p>
              <a:pPr algn="r">
                <a:buSzPct val="25000"/>
              </a:pPr>
              <a:r>
                <a:rPr lang="zh-CN" altLang="en-US" b="1" dirty="0">
                  <a:latin typeface="Calibri" panose="020F0502020204030204" pitchFamily="34" charset="0"/>
                  <a:ea typeface="微软雅黑" panose="020B0503020204020204" pitchFamily="34" charset="-122"/>
                </a:rPr>
                <a:t>硬件架构</a:t>
              </a:r>
              <a:endParaRPr lang="en-US" altLang="zh-CN" b="1" dirty="0">
                <a:latin typeface="Calibri" panose="020F0502020204030204" pitchFamily="34" charset="0"/>
                <a:ea typeface="微软雅黑" panose="020B0503020204020204" pitchFamily="34" charset="-122"/>
              </a:endParaRPr>
            </a:p>
          </p:txBody>
        </p:sp>
      </p:grpSp>
      <p:sp>
        <p:nvSpPr>
          <p:cNvPr id="52" name="文本框 51"/>
          <p:cNvSpPr txBox="1"/>
          <p:nvPr/>
        </p:nvSpPr>
        <p:spPr>
          <a:xfrm>
            <a:off x="7560444" y="2094128"/>
            <a:ext cx="2478905" cy="1991806"/>
          </a:xfrm>
          <a:prstGeom prst="rect">
            <a:avLst/>
          </a:prstGeom>
          <a:noFill/>
          <a:ln>
            <a:noFill/>
          </a:ln>
        </p:spPr>
        <p:txBody>
          <a:bodyPr wrap="square" lIns="86402" tIns="43201" rIns="86402" bIns="43201" anchor="t" anchorCtr="0">
            <a:spAutoFit/>
          </a:bodyPr>
          <a:lstStyle/>
          <a:p>
            <a:pPr defTabSz="863600">
              <a:lnSpc>
                <a:spcPct val="150000"/>
              </a:lnSpc>
              <a:buSzPct val="25000"/>
              <a:defRPr/>
            </a:pPr>
            <a:r>
              <a:rPr lang="zh-CN" altLang="en-US" sz="1400" dirty="0">
                <a:latin typeface="Calibri" panose="020F0502020204030204" pitchFamily="34" charset="0"/>
                <a:ea typeface="微软雅黑" panose="020B0503020204020204" pitchFamily="34" charset="-122"/>
              </a:rPr>
              <a:t>不同的硬件架构可能对代码的执行产生不同的影响。考虑到硬件的特性，比如缓存大小、指令集等，有时可以对代码进行微调以更好地适应特定的硬件环境。</a:t>
            </a:r>
            <a:endParaRPr lang="en-US" altLang="zh-CN" sz="1400" dirty="0">
              <a:latin typeface="Calibri" panose="020F0502020204030204" pitchFamily="34" charset="0"/>
              <a:ea typeface="微软雅黑" panose="020B0503020204020204" pitchFamily="34" charset="-122"/>
            </a:endParaRPr>
          </a:p>
        </p:txBody>
      </p:sp>
      <p:sp>
        <p:nvSpPr>
          <p:cNvPr id="53" name="文本框 52"/>
          <p:cNvSpPr txBox="1"/>
          <p:nvPr/>
        </p:nvSpPr>
        <p:spPr>
          <a:xfrm>
            <a:off x="7525091" y="4330337"/>
            <a:ext cx="2478905" cy="1668641"/>
          </a:xfrm>
          <a:prstGeom prst="rect">
            <a:avLst/>
          </a:prstGeom>
          <a:noFill/>
          <a:ln>
            <a:noFill/>
          </a:ln>
        </p:spPr>
        <p:txBody>
          <a:bodyPr wrap="square" lIns="86402" tIns="43201" rIns="86402" bIns="43201" anchor="t" anchorCtr="0">
            <a:spAutoFit/>
          </a:bodyPr>
          <a:lstStyle/>
          <a:p>
            <a:pPr defTabSz="863600">
              <a:lnSpc>
                <a:spcPct val="150000"/>
              </a:lnSpc>
              <a:buSzPct val="25000"/>
              <a:defRPr/>
            </a:pPr>
            <a:r>
              <a:rPr lang="zh-CN" altLang="en-US" sz="1400" dirty="0">
                <a:latin typeface="Calibri" panose="020F0502020204030204" pitchFamily="34" charset="0"/>
                <a:ea typeface="微软雅黑" panose="020B0503020204020204" pitchFamily="34" charset="-122"/>
              </a:rPr>
              <a:t>使用性能分析工具来评估代码的性能瓶颈，找到需要优化的关键部分。通过有针对性地优化这些部分，可以获得更明显的性能提升。</a:t>
            </a:r>
            <a:endParaRPr lang="en-US" altLang="zh-CN" sz="1400" dirty="0">
              <a:latin typeface="Calibri" panose="020F0502020204030204" pitchFamily="34" charset="0"/>
              <a:ea typeface="微软雅黑" panose="020B0503020204020204" pitchFamily="34" charset="-122"/>
            </a:endParaRPr>
          </a:p>
        </p:txBody>
      </p:sp>
      <p:grpSp>
        <p:nvGrpSpPr>
          <p:cNvPr id="54" name="组合 53"/>
          <p:cNvGrpSpPr/>
          <p:nvPr/>
        </p:nvGrpSpPr>
        <p:grpSpPr>
          <a:xfrm>
            <a:off x="6389170" y="4388647"/>
            <a:ext cx="1107996" cy="948999"/>
            <a:chOff x="2014680" y="1732749"/>
            <a:chExt cx="1172596" cy="1004330"/>
          </a:xfrm>
        </p:grpSpPr>
        <p:cxnSp>
          <p:nvCxnSpPr>
            <p:cNvPr id="55" name="直接连接符 54"/>
            <p:cNvCxnSpPr/>
            <p:nvPr/>
          </p:nvCxnSpPr>
          <p:spPr>
            <a:xfrm>
              <a:off x="2454442" y="2205516"/>
              <a:ext cx="6080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2593641" y="2248497"/>
              <a:ext cx="521154" cy="488582"/>
            </a:xfrm>
            <a:prstGeom prst="rect">
              <a:avLst/>
            </a:prstGeom>
            <a:noFill/>
          </p:spPr>
          <p:txBody>
            <a:bodyPr wrap="none" rtlCol="0">
              <a:spAutoFit/>
            </a:bodyPr>
            <a:lstStyle/>
            <a:p>
              <a:pPr algn="r"/>
              <a:r>
                <a:rPr lang="en-US" altLang="zh-CN" sz="2400" b="1" dirty="0">
                  <a:latin typeface="Calibri Light" panose="020F0302020204030204" charset="0"/>
                  <a:ea typeface="微软雅黑" panose="020B0503020204020204" pitchFamily="34" charset="-122"/>
                </a:rPr>
                <a:t>04</a:t>
              </a:r>
              <a:endParaRPr lang="zh-CN" altLang="en-US" sz="2400" b="1" dirty="0">
                <a:latin typeface="Calibri Light" panose="020F0302020204030204" charset="0"/>
                <a:ea typeface="微软雅黑" panose="020B0503020204020204" pitchFamily="34" charset="-122"/>
              </a:endParaRPr>
            </a:p>
          </p:txBody>
        </p:sp>
        <p:sp>
          <p:nvSpPr>
            <p:cNvPr id="57" name="文本框 56"/>
            <p:cNvSpPr txBox="1"/>
            <p:nvPr/>
          </p:nvSpPr>
          <p:spPr>
            <a:xfrm>
              <a:off x="2014680" y="1732749"/>
              <a:ext cx="1172596" cy="390866"/>
            </a:xfrm>
            <a:prstGeom prst="rect">
              <a:avLst/>
            </a:prstGeom>
            <a:noFill/>
          </p:spPr>
          <p:txBody>
            <a:bodyPr wrap="none" rtlCol="0">
              <a:spAutoFit/>
            </a:bodyPr>
            <a:lstStyle/>
            <a:p>
              <a:pPr algn="r">
                <a:buSzPct val="25000"/>
              </a:pPr>
              <a:r>
                <a:rPr lang="zh-CN" altLang="en-US" b="1" dirty="0">
                  <a:latin typeface="Calibri" panose="020F0502020204030204" pitchFamily="34" charset="0"/>
                  <a:ea typeface="微软雅黑" panose="020B0503020204020204" pitchFamily="34" charset="-122"/>
                </a:rPr>
                <a:t>性能分析</a:t>
              </a:r>
              <a:endParaRPr lang="en-US" altLang="zh-CN" b="1" dirty="0">
                <a:latin typeface="Calibri" panose="020F0502020204030204" pitchFamily="34" charset="0"/>
                <a:ea typeface="微软雅黑" panose="020B0503020204020204" pitchFamily="34" charset="-122"/>
              </a:endParaRPr>
            </a:p>
          </p:txBody>
        </p:sp>
      </p:grpSp>
      <p:sp>
        <p:nvSpPr>
          <p:cNvPr id="58" name="文本框 57"/>
          <p:cNvSpPr txBox="1"/>
          <p:nvPr/>
        </p:nvSpPr>
        <p:spPr>
          <a:xfrm>
            <a:off x="595252" y="1078116"/>
            <a:ext cx="10277559" cy="707886"/>
          </a:xfrm>
          <a:prstGeom prst="rect">
            <a:avLst/>
          </a:prstGeom>
          <a:noFill/>
        </p:spPr>
        <p:txBody>
          <a:bodyPr wrap="square" rtlCol="0">
            <a:spAutoFit/>
          </a:bodyPr>
          <a:lstStyle/>
          <a:p>
            <a:r>
              <a:rPr lang="zh-CN" altLang="en-US" sz="2000" b="1" dirty="0">
                <a:latin typeface="+mj-ea"/>
                <a:ea typeface="+mj-ea"/>
              </a:rPr>
              <a:t>因此，我们在编程时不能想当然，简简单单地认为自己编写的代码是高效的，也需要考虑以下方面：</a:t>
            </a:r>
          </a:p>
        </p:txBody>
      </p:sp>
    </p:spTree>
    <p:custDataLst>
      <p:tags r:id="rId1"/>
    </p:custDataLst>
  </p:cSld>
  <p:clrMapOvr>
    <a:masterClrMapping/>
  </p:clrMapOvr>
  <p:transition spd="med">
    <p:push dir="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课程的意义</a:t>
            </a:r>
          </a:p>
        </p:txBody>
      </p:sp>
      <p:sp>
        <p:nvSpPr>
          <p:cNvPr id="3" name="TextBox 30"/>
          <p:cNvSpPr txBox="1"/>
          <p:nvPr/>
        </p:nvSpPr>
        <p:spPr>
          <a:xfrm>
            <a:off x="863700" y="1223863"/>
            <a:ext cx="9988133" cy="2948308"/>
          </a:xfrm>
          <a:prstGeom prst="rect">
            <a:avLst/>
          </a:prstGeom>
          <a:noFill/>
        </p:spPr>
        <p:txBody>
          <a:bodyPr wrap="square" rtlCol="0">
            <a:spAutoFit/>
          </a:bodyPr>
          <a:lstStyle/>
          <a:p>
            <a:pPr marL="273050" indent="-273050">
              <a:lnSpc>
                <a:spcPct val="17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意义</a:t>
            </a:r>
          </a:p>
          <a:p>
            <a:pPr marL="730250" lvl="1" indent="-273050">
              <a:lnSpc>
                <a:spcPct val="17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建立整机概念</a:t>
            </a:r>
          </a:p>
          <a:p>
            <a:pPr marL="730250" lvl="1" indent="-273050">
              <a:lnSpc>
                <a:spcPct val="17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学习基本的设计方法和优化方法</a:t>
            </a:r>
          </a:p>
          <a:p>
            <a:pPr marL="730250" lvl="1" indent="-273050">
              <a:lnSpc>
                <a:spcPct val="170000"/>
              </a:lnSpc>
              <a:spcBef>
                <a:spcPts val="200"/>
              </a:spcBef>
              <a:spcAft>
                <a:spcPts val="200"/>
              </a:spcAft>
              <a:buSzPct val="70000"/>
              <a:buFont typeface="Wingdings" panose="05000000000000000000" pitchFamily="2" charset="2"/>
              <a:buChar char="l"/>
            </a:pPr>
            <a:r>
              <a:rPr lang="en-US" altLang="zh-CN" sz="2000" dirty="0">
                <a:solidFill>
                  <a:schemeClr val="accent1"/>
                </a:solidFill>
                <a:latin typeface="Times New Roman" panose="02020603050405020304" pitchFamily="18" charset="0"/>
                <a:ea typeface="微软雅黑" panose="020B0503020204020204" pitchFamily="34" charset="-122"/>
              </a:rPr>
              <a:t>为今后从事计算机系统的理论研究及工程设计做好理论和技术上的准备</a:t>
            </a:r>
          </a:p>
          <a:p>
            <a:pPr marL="730250" lvl="1" indent="-273050">
              <a:lnSpc>
                <a:spcPct val="170000"/>
              </a:lnSpc>
              <a:spcBef>
                <a:spcPts val="200"/>
              </a:spcBef>
              <a:spcAft>
                <a:spcPts val="200"/>
              </a:spcAft>
              <a:buSzPct val="70000"/>
              <a:buFont typeface="Wingdings" panose="05000000000000000000" pitchFamily="2" charset="2"/>
              <a:buChar char="l"/>
            </a:pPr>
            <a:r>
              <a:rPr lang="en-US" altLang="zh-CN" sz="2000" dirty="0">
                <a:solidFill>
                  <a:schemeClr val="accent1"/>
                </a:solidFill>
                <a:latin typeface="Times New Roman" panose="02020603050405020304" pitchFamily="18" charset="0"/>
                <a:ea typeface="微软雅黑" panose="020B0503020204020204" pitchFamily="34" charset="-122"/>
              </a:rPr>
              <a:t>为软件设计开发奠定扎实的基础</a:t>
            </a:r>
          </a:p>
        </p:txBody>
      </p:sp>
    </p:spTree>
    <p:custDataLst>
      <p:tags r:id="rId1"/>
    </p:custData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课程特点</a:t>
            </a:r>
          </a:p>
        </p:txBody>
      </p:sp>
      <p:sp>
        <p:nvSpPr>
          <p:cNvPr id="3" name="TextBox 30"/>
          <p:cNvSpPr txBox="1"/>
          <p:nvPr/>
        </p:nvSpPr>
        <p:spPr>
          <a:xfrm>
            <a:off x="863700" y="1015036"/>
            <a:ext cx="5451629" cy="3795206"/>
          </a:xfrm>
          <a:prstGeom prst="rect">
            <a:avLst/>
          </a:prstGeom>
          <a:noFill/>
        </p:spPr>
        <p:txBody>
          <a:bodyPr wrap="square" rtlCol="0">
            <a:spAutoFit/>
          </a:bodyPr>
          <a:lstStyle/>
          <a:p>
            <a:pPr marL="273050"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纲要目录内容多，细节展开少</a:t>
            </a:r>
          </a:p>
          <a:p>
            <a:pPr marL="273050"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计算证明内容少，偏向工程类</a:t>
            </a:r>
          </a:p>
          <a:p>
            <a:pPr marL="273050"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研究折衷问题多，性能价格比</a:t>
            </a:r>
          </a:p>
          <a:p>
            <a:pPr marL="273050"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文字多，故事多，了解发展史</a:t>
            </a:r>
          </a:p>
          <a:p>
            <a:pPr marL="273050"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bg2"/>
                </a:solidFill>
                <a:latin typeface="Times New Roman" panose="02020603050405020304" pitchFamily="18" charset="0"/>
                <a:ea typeface="微软雅黑" panose="020B0503020204020204" pitchFamily="34" charset="-122"/>
              </a:rPr>
              <a:t>不同高校的教材差异较大，侧重点不同</a:t>
            </a:r>
          </a:p>
          <a:p>
            <a:pPr marL="273050"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容易自学，容易考试，培养兴趣较难</a:t>
            </a:r>
          </a:p>
          <a:p>
            <a:pPr marL="273050"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静下心来，多阅读其他相关书籍</a:t>
            </a:r>
          </a:p>
          <a:p>
            <a:pPr marL="273050"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你困惑的问题会一一解决</a:t>
            </a:r>
          </a:p>
          <a:p>
            <a:pPr marL="273050" indent="-273050">
              <a:lnSpc>
                <a:spcPct val="12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是一门承上启下的课程</a:t>
            </a:r>
          </a:p>
        </p:txBody>
      </p:sp>
    </p:spTree>
    <p:custDataLst>
      <p:tags r:id="rId1"/>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9"/>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课程的意义</a:t>
            </a:r>
          </a:p>
        </p:txBody>
      </p:sp>
      <p:pic>
        <p:nvPicPr>
          <p:cNvPr id="105479" name="Picture 7"/>
          <p:cNvPicPr>
            <a:picLocks noChangeAspect="1"/>
          </p:cNvPicPr>
          <p:nvPr>
            <p:custDataLst>
              <p:tags r:id="rId4"/>
            </p:custDataLst>
          </p:nvPr>
        </p:nvPicPr>
        <p:blipFill>
          <a:blip r:embed="rId10"/>
          <a:stretch>
            <a:fillRect/>
          </a:stretch>
        </p:blipFill>
        <p:spPr>
          <a:xfrm>
            <a:off x="1674863" y="1383325"/>
            <a:ext cx="3490178" cy="2329226"/>
          </a:xfrm>
          <a:prstGeom prst="rect">
            <a:avLst/>
          </a:prstGeom>
          <a:noFill/>
          <a:ln w="9525">
            <a:noFill/>
          </a:ln>
        </p:spPr>
      </p:pic>
      <p:pic>
        <p:nvPicPr>
          <p:cNvPr id="105480" name="Picture 8"/>
          <p:cNvPicPr>
            <a:picLocks noChangeAspect="1"/>
          </p:cNvPicPr>
          <p:nvPr>
            <p:custDataLst>
              <p:tags r:id="rId5"/>
            </p:custDataLst>
          </p:nvPr>
        </p:nvPicPr>
        <p:blipFill>
          <a:blip r:embed="rId11"/>
          <a:stretch>
            <a:fillRect/>
          </a:stretch>
        </p:blipFill>
        <p:spPr>
          <a:xfrm>
            <a:off x="6479472" y="1367880"/>
            <a:ext cx="3358334" cy="2342654"/>
          </a:xfrm>
          <a:prstGeom prst="rect">
            <a:avLst/>
          </a:prstGeom>
          <a:noFill/>
          <a:ln w="9525">
            <a:noFill/>
          </a:ln>
        </p:spPr>
      </p:pic>
      <p:pic>
        <p:nvPicPr>
          <p:cNvPr id="105476" name="Picture 4" descr="untitled"/>
          <p:cNvPicPr>
            <a:picLocks noChangeAspect="1"/>
          </p:cNvPicPr>
          <p:nvPr>
            <p:custDataLst>
              <p:tags r:id="rId6"/>
            </p:custDataLst>
          </p:nvPr>
        </p:nvPicPr>
        <p:blipFill>
          <a:blip r:embed="rId12"/>
          <a:stretch>
            <a:fillRect/>
          </a:stretch>
        </p:blipFill>
        <p:spPr>
          <a:xfrm>
            <a:off x="4238730" y="3747614"/>
            <a:ext cx="3296076" cy="2417122"/>
          </a:xfrm>
          <a:prstGeom prst="rect">
            <a:avLst/>
          </a:prstGeom>
          <a:noFill/>
          <a:ln w="9525">
            <a:noFill/>
          </a:ln>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05479"/>
                                        </p:tgtEl>
                                        <p:attrNameLst>
                                          <p:attrName>style.visibility</p:attrName>
                                        </p:attrNameLst>
                                      </p:cBhvr>
                                      <p:to>
                                        <p:strVal val="visible"/>
                                      </p:to>
                                    </p:set>
                                    <p:anim calcmode="lin" valueType="num">
                                      <p:cBhvr additive="base">
                                        <p:cTn id="7" dur="500" fill="hold"/>
                                        <p:tgtEl>
                                          <p:spTgt spid="105479"/>
                                        </p:tgtEl>
                                        <p:attrNameLst>
                                          <p:attrName>ppt_x</p:attrName>
                                        </p:attrNameLst>
                                      </p:cBhvr>
                                      <p:tavLst>
                                        <p:tav tm="0">
                                          <p:val>
                                            <p:strVal val="#ppt_x"/>
                                          </p:val>
                                        </p:tav>
                                        <p:tav tm="100000">
                                          <p:val>
                                            <p:strVal val="#ppt_x"/>
                                          </p:val>
                                        </p:tav>
                                      </p:tavLst>
                                    </p:anim>
                                    <p:anim calcmode="lin" valueType="num">
                                      <p:cBhvr additive="base">
                                        <p:cTn id="8" dur="500" fill="hold"/>
                                        <p:tgtEl>
                                          <p:spTgt spid="105479"/>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105480"/>
                                        </p:tgtEl>
                                        <p:attrNameLst>
                                          <p:attrName>style.visibility</p:attrName>
                                        </p:attrNameLst>
                                      </p:cBhvr>
                                      <p:to>
                                        <p:strVal val="visible"/>
                                      </p:to>
                                    </p:set>
                                    <p:anim calcmode="lin" valueType="num">
                                      <p:cBhvr additive="base">
                                        <p:cTn id="13" dur="500" fill="hold"/>
                                        <p:tgtEl>
                                          <p:spTgt spid="105480"/>
                                        </p:tgtEl>
                                        <p:attrNameLst>
                                          <p:attrName>ppt_x</p:attrName>
                                        </p:attrNameLst>
                                      </p:cBhvr>
                                      <p:tavLst>
                                        <p:tav tm="0">
                                          <p:val>
                                            <p:strVal val="1+#ppt_w/2"/>
                                          </p:val>
                                        </p:tav>
                                        <p:tav tm="100000">
                                          <p:val>
                                            <p:strVal val="#ppt_x"/>
                                          </p:val>
                                        </p:tav>
                                      </p:tavLst>
                                    </p:anim>
                                    <p:anim calcmode="lin" valueType="num">
                                      <p:cBhvr additive="base">
                                        <p:cTn id="14" dur="500" fill="hold"/>
                                        <p:tgtEl>
                                          <p:spTgt spid="10548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5" presetClass="entr" presetSubtype="0" fill="hold" nodeType="clickEffect">
                                  <p:stCondLst>
                                    <p:cond delay="0"/>
                                  </p:stCondLst>
                                  <p:childTnLst>
                                    <p:set>
                                      <p:cBhvr>
                                        <p:cTn id="18" dur="1" fill="hold">
                                          <p:stCondLst>
                                            <p:cond delay="0"/>
                                          </p:stCondLst>
                                        </p:cTn>
                                        <p:tgtEl>
                                          <p:spTgt spid="105476"/>
                                        </p:tgtEl>
                                        <p:attrNameLst>
                                          <p:attrName>style.visibility</p:attrName>
                                        </p:attrNameLst>
                                      </p:cBhvr>
                                      <p:to>
                                        <p:strVal val="visible"/>
                                      </p:to>
                                    </p:set>
                                    <p:anim calcmode="lin" valueType="num">
                                      <p:cBhvr>
                                        <p:cTn id="19" dur="1000" fill="hold"/>
                                        <p:tgtEl>
                                          <p:spTgt spid="105476"/>
                                        </p:tgtEl>
                                        <p:attrNameLst>
                                          <p:attrName>ppt_w</p:attrName>
                                        </p:attrNameLst>
                                      </p:cBhvr>
                                      <p:tavLst>
                                        <p:tav tm="0">
                                          <p:val>
                                            <p:fltVal val="0"/>
                                          </p:val>
                                        </p:tav>
                                        <p:tav tm="100000">
                                          <p:val>
                                            <p:strVal val="#ppt_w"/>
                                          </p:val>
                                        </p:tav>
                                      </p:tavLst>
                                    </p:anim>
                                    <p:anim calcmode="lin" valueType="num">
                                      <p:cBhvr>
                                        <p:cTn id="20" dur="1000" fill="hold"/>
                                        <p:tgtEl>
                                          <p:spTgt spid="105476"/>
                                        </p:tgtEl>
                                        <p:attrNameLst>
                                          <p:attrName>ppt_h</p:attrName>
                                        </p:attrNameLst>
                                      </p:cBhvr>
                                      <p:tavLst>
                                        <p:tav tm="0">
                                          <p:val>
                                            <p:fltVal val="0"/>
                                          </p:val>
                                        </p:tav>
                                        <p:tav tm="100000">
                                          <p:val>
                                            <p:strVal val="#ppt_h"/>
                                          </p:val>
                                        </p:tav>
                                      </p:tavLst>
                                    </p:anim>
                                    <p:anim calcmode="lin" valueType="num">
                                      <p:cBhvr>
                                        <p:cTn id="21" dur="1000" fill="hold"/>
                                        <p:tgtEl>
                                          <p:spTgt spid="105476"/>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105476"/>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使用教材</a:t>
            </a:r>
          </a:p>
        </p:txBody>
      </p:sp>
      <p:sp>
        <p:nvSpPr>
          <p:cNvPr id="3" name="文本框 2"/>
          <p:cNvSpPr txBox="1"/>
          <p:nvPr/>
        </p:nvSpPr>
        <p:spPr>
          <a:xfrm>
            <a:off x="1007716" y="2447999"/>
            <a:ext cx="4888389" cy="1891095"/>
          </a:xfrm>
          <a:prstGeom prst="rect">
            <a:avLst/>
          </a:prstGeom>
          <a:noFill/>
        </p:spPr>
        <p:txBody>
          <a:bodyPr wrap="square" rtlCol="0" anchor="t">
            <a:spAutoFit/>
          </a:bodyPr>
          <a:lstStyle/>
          <a:p>
            <a:pPr marL="457200" indent="-457200">
              <a:lnSpc>
                <a:spcPct val="170000"/>
              </a:lnSpc>
              <a:buSzPct val="70000"/>
              <a:buFont typeface="Wingdings" panose="05000000000000000000" charset="0"/>
              <a:buChar char="l"/>
            </a:pPr>
            <a:r>
              <a:rPr lang="zh-CN" altLang="en-US" sz="2400" dirty="0">
                <a:latin typeface="Times New Roman" panose="02020603050405020304" pitchFamily="18" charset="0"/>
                <a:ea typeface="微软雅黑" panose="020B0503020204020204" pitchFamily="34" charset="-122"/>
              </a:rPr>
              <a:t>计算机系统结构（第</a:t>
            </a:r>
            <a:r>
              <a:rPr lang="en-US" altLang="zh-CN" sz="2400" dirty="0">
                <a:latin typeface="Times New Roman" panose="02020603050405020304" pitchFamily="18" charset="0"/>
                <a:ea typeface="微软雅黑" panose="020B0503020204020204" pitchFamily="34" charset="-122"/>
              </a:rPr>
              <a:t>2</a:t>
            </a:r>
            <a:r>
              <a:rPr lang="zh-CN" altLang="en-US" sz="2400" dirty="0">
                <a:latin typeface="Times New Roman" panose="02020603050405020304" pitchFamily="18" charset="0"/>
                <a:ea typeface="微软雅黑" panose="020B0503020204020204" pitchFamily="34" charset="-122"/>
              </a:rPr>
              <a:t>版）</a:t>
            </a:r>
            <a:endParaRPr lang="en-US" altLang="zh-CN" sz="2400" dirty="0">
              <a:latin typeface="Times New Roman" panose="02020603050405020304" pitchFamily="18" charset="0"/>
              <a:ea typeface="微软雅黑" panose="020B0503020204020204" pitchFamily="34" charset="-122"/>
            </a:endParaRPr>
          </a:p>
          <a:p>
            <a:pPr marL="457200" indent="-457200">
              <a:lnSpc>
                <a:spcPct val="170000"/>
              </a:lnSpc>
              <a:buSzPct val="70000"/>
              <a:buFont typeface="Wingdings" panose="05000000000000000000" charset="0"/>
              <a:buChar char="l"/>
            </a:pPr>
            <a:r>
              <a:rPr lang="zh-CN" altLang="en-US" sz="2400" dirty="0">
                <a:latin typeface="Times New Roman" panose="02020603050405020304" pitchFamily="18" charset="0"/>
                <a:ea typeface="微软雅黑" panose="020B0503020204020204" pitchFamily="34" charset="-122"/>
              </a:rPr>
              <a:t>清华大学出版社</a:t>
            </a:r>
            <a:endParaRPr lang="en-US" altLang="zh-CN" sz="2400" dirty="0">
              <a:latin typeface="Times New Roman" panose="02020603050405020304" pitchFamily="18" charset="0"/>
              <a:ea typeface="微软雅黑" panose="020B0503020204020204" pitchFamily="34" charset="-122"/>
            </a:endParaRPr>
          </a:p>
          <a:p>
            <a:pPr marL="457200" indent="-457200">
              <a:lnSpc>
                <a:spcPct val="170000"/>
              </a:lnSpc>
              <a:buSzPct val="70000"/>
              <a:buFont typeface="Wingdings" panose="05000000000000000000" charset="0"/>
              <a:buChar char="l"/>
            </a:pPr>
            <a:r>
              <a:rPr lang="en-US" altLang="zh-CN" sz="2400" dirty="0">
                <a:latin typeface="Times New Roman" panose="02020603050405020304" pitchFamily="18" charset="0"/>
                <a:ea typeface="微软雅黑" panose="020B0503020204020204" pitchFamily="34" charset="-122"/>
              </a:rPr>
              <a:t>2022</a:t>
            </a:r>
            <a:endParaRPr lang="zh-CN" altLang="en-US" sz="2400" dirty="0">
              <a:latin typeface="Times New Roman" panose="02020603050405020304" pitchFamily="18" charset="0"/>
              <a:ea typeface="微软雅黑" panose="020B0503020204020204" pitchFamily="34" charset="-122"/>
            </a:endParaRPr>
          </a:p>
        </p:txBody>
      </p:sp>
      <p:pic>
        <p:nvPicPr>
          <p:cNvPr id="6" name="图片 5"/>
          <p:cNvPicPr>
            <a:picLocks noChangeAspect="1"/>
          </p:cNvPicPr>
          <p:nvPr/>
        </p:nvPicPr>
        <p:blipFill>
          <a:blip r:embed="rId7"/>
          <a:stretch>
            <a:fillRect/>
          </a:stretch>
        </p:blipFill>
        <p:spPr>
          <a:xfrm>
            <a:off x="6501488" y="1235994"/>
            <a:ext cx="3662639" cy="5100036"/>
          </a:xfrm>
          <a:prstGeom prst="rect">
            <a:avLst/>
          </a:prstGeom>
        </p:spPr>
      </p:pic>
    </p:spTree>
    <p:custDataLst>
      <p:tags r:id="rId1"/>
    </p:custData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提高参考书籍</a:t>
            </a:r>
          </a:p>
        </p:txBody>
      </p:sp>
      <p:sp>
        <p:nvSpPr>
          <p:cNvPr id="7" name="TextBox 30"/>
          <p:cNvSpPr txBox="1"/>
          <p:nvPr/>
        </p:nvSpPr>
        <p:spPr>
          <a:xfrm>
            <a:off x="679376" y="1186143"/>
            <a:ext cx="10413365" cy="882293"/>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en-US" altLang="zh-CN" sz="2400" b="1" dirty="0">
                <a:solidFill>
                  <a:schemeClr val="accent1"/>
                </a:solidFill>
                <a:latin typeface="Times New Roman" panose="02020603050405020304" pitchFamily="18" charset="0"/>
              </a:rPr>
              <a:t>John L. Hennessy. Stanford</a:t>
            </a:r>
          </a:p>
          <a:p>
            <a:pPr marL="273050" indent="-273050">
              <a:spcBef>
                <a:spcPts val="200"/>
              </a:spcBef>
              <a:spcAft>
                <a:spcPts val="200"/>
              </a:spcAft>
              <a:buSzPct val="70000"/>
              <a:buFont typeface="Wingdings" panose="05000000000000000000" pitchFamily="2" charset="2"/>
              <a:buChar char="l"/>
            </a:pPr>
            <a:r>
              <a:rPr lang="sv-SE" altLang="zh-CN" sz="2400" b="1" dirty="0">
                <a:solidFill>
                  <a:schemeClr val="accent1"/>
                </a:solidFill>
                <a:latin typeface="Times New Roman" panose="02020603050405020304" pitchFamily="18" charset="0"/>
              </a:rPr>
              <a:t>David A. Patterson. UC Berkeley</a:t>
            </a:r>
          </a:p>
        </p:txBody>
      </p:sp>
      <p:pic>
        <p:nvPicPr>
          <p:cNvPr id="9" name="Picture 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531860" y="3678238"/>
            <a:ext cx="1808798" cy="249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3" descr="无标题"/>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534083" y="1011237"/>
            <a:ext cx="1806575"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5"/>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79376" y="2166436"/>
            <a:ext cx="3396251" cy="4174301"/>
          </a:xfrm>
          <a:prstGeom prst="rect">
            <a:avLst/>
          </a:prstGeom>
        </p:spPr>
      </p:pic>
      <p:pic>
        <p:nvPicPr>
          <p:cNvPr id="14" name="图片 13"/>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394846" y="2163078"/>
            <a:ext cx="3384931" cy="4181016"/>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edge">
                                      <p:cBhvr>
                                        <p:cTn id="7" dur="1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提高参考书籍</a:t>
            </a:r>
          </a:p>
        </p:txBody>
      </p:sp>
      <p:sp>
        <p:nvSpPr>
          <p:cNvPr id="3" name="TextBox 30"/>
          <p:cNvSpPr txBox="1"/>
          <p:nvPr/>
        </p:nvSpPr>
        <p:spPr>
          <a:xfrm>
            <a:off x="668655" y="1054735"/>
            <a:ext cx="6099701" cy="4739759"/>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en-US" altLang="zh-CN" sz="2800" dirty="0">
                <a:solidFill>
                  <a:schemeClr val="accent1"/>
                </a:solidFill>
                <a:latin typeface="Times New Roman" panose="02020603050405020304" pitchFamily="18" charset="0"/>
                <a:ea typeface="微软雅黑" panose="020B0503020204020204" pitchFamily="34" charset="-122"/>
              </a:rPr>
              <a:t>John L. Hennessy</a:t>
            </a:r>
          </a:p>
          <a:p>
            <a:pPr marL="704850" lvl="1" indent="-273050" algn="just">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图灵奖得主</a:t>
            </a:r>
          </a:p>
          <a:p>
            <a:pPr marL="704850" lvl="1" indent="-273050" algn="just">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斯坦福大学校长</a:t>
            </a:r>
          </a:p>
          <a:p>
            <a:pPr marL="704850" lvl="1" indent="-273050" algn="just">
              <a:spcBef>
                <a:spcPts val="200"/>
              </a:spcBef>
              <a:spcAft>
                <a:spcPts val="200"/>
              </a:spcAft>
              <a:buSzPct val="70000"/>
              <a:buFont typeface="Wingdings" panose="05000000000000000000" pitchFamily="2" charset="2"/>
              <a:buChar char="l"/>
            </a:pPr>
            <a:r>
              <a:rPr lang="en-US" altLang="zh-CN" sz="2400" dirty="0">
                <a:solidFill>
                  <a:schemeClr val="accent1"/>
                </a:solidFill>
                <a:latin typeface="Times New Roman" panose="02020603050405020304" pitchFamily="18" charset="0"/>
                <a:ea typeface="微软雅黑" panose="020B0503020204020204" pitchFamily="34" charset="-122"/>
              </a:rPr>
              <a:t>IEEE</a:t>
            </a:r>
            <a:r>
              <a:rPr lang="zh-CN" altLang="en-US" sz="2400" dirty="0">
                <a:solidFill>
                  <a:schemeClr val="accent1"/>
                </a:solidFill>
                <a:latin typeface="Times New Roman" panose="02020603050405020304" pitchFamily="18" charset="0"/>
                <a:ea typeface="微软雅黑" panose="020B0503020204020204" pitchFamily="34" charset="-122"/>
              </a:rPr>
              <a:t>和</a:t>
            </a:r>
            <a:r>
              <a:rPr lang="en-US" altLang="zh-CN" sz="2400" dirty="0">
                <a:solidFill>
                  <a:schemeClr val="accent1"/>
                </a:solidFill>
                <a:latin typeface="Times New Roman" panose="02020603050405020304" pitchFamily="18" charset="0"/>
                <a:ea typeface="微软雅黑" panose="020B0503020204020204" pitchFamily="34" charset="-122"/>
              </a:rPr>
              <a:t>ACM</a:t>
            </a:r>
            <a:r>
              <a:rPr lang="zh-CN" altLang="en-US" sz="2400" dirty="0">
                <a:solidFill>
                  <a:schemeClr val="accent1"/>
                </a:solidFill>
                <a:latin typeface="Times New Roman" panose="02020603050405020304" pitchFamily="18" charset="0"/>
                <a:ea typeface="微软雅黑" panose="020B0503020204020204" pitchFamily="34" charset="-122"/>
              </a:rPr>
              <a:t>会士</a:t>
            </a:r>
          </a:p>
          <a:p>
            <a:pPr marL="704850" lvl="1" indent="-273050" algn="just">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美国国家工程研究院院士</a:t>
            </a:r>
          </a:p>
          <a:p>
            <a:pPr marL="704850" lvl="1" indent="-273050" algn="just">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美国科学艺术研究院院士</a:t>
            </a:r>
          </a:p>
          <a:p>
            <a:pPr marL="704850" lvl="1" indent="-273050" algn="just">
              <a:spcBef>
                <a:spcPts val="200"/>
              </a:spcBef>
              <a:spcAft>
                <a:spcPts val="200"/>
              </a:spcAft>
              <a:buSzPct val="70000"/>
              <a:buFont typeface="Wingdings" panose="05000000000000000000" pitchFamily="2" charset="2"/>
              <a:buChar char="l"/>
            </a:pPr>
            <a:r>
              <a:rPr lang="en-US" altLang="zh-CN" sz="2400" dirty="0">
                <a:solidFill>
                  <a:schemeClr val="accent1"/>
                </a:solidFill>
                <a:latin typeface="Times New Roman" panose="02020603050405020304" pitchFamily="18" charset="0"/>
                <a:ea typeface="微软雅黑" panose="020B0503020204020204" pitchFamily="34" charset="-122"/>
              </a:rPr>
              <a:t>2000</a:t>
            </a:r>
            <a:r>
              <a:rPr lang="zh-CN" altLang="en-US" sz="2400" dirty="0">
                <a:solidFill>
                  <a:schemeClr val="accent1"/>
                </a:solidFill>
                <a:latin typeface="Times New Roman" panose="02020603050405020304" pitchFamily="18" charset="0"/>
                <a:ea typeface="微软雅黑" panose="020B0503020204020204" pitchFamily="34" charset="-122"/>
              </a:rPr>
              <a:t>年</a:t>
            </a:r>
            <a:r>
              <a:rPr lang="en-US" altLang="zh-CN" sz="2400" dirty="0">
                <a:solidFill>
                  <a:schemeClr val="accent1"/>
                </a:solidFill>
                <a:latin typeface="Times New Roman" panose="02020603050405020304" pitchFamily="18" charset="0"/>
                <a:ea typeface="微软雅黑" panose="020B0503020204020204" pitchFamily="34" charset="-122"/>
              </a:rPr>
              <a:t>John von Neumann</a:t>
            </a:r>
            <a:r>
              <a:rPr lang="zh-CN" altLang="en-US" sz="2400" dirty="0">
                <a:solidFill>
                  <a:schemeClr val="accent1"/>
                </a:solidFill>
                <a:latin typeface="Times New Roman" panose="02020603050405020304" pitchFamily="18" charset="0"/>
                <a:ea typeface="微软雅黑" panose="020B0503020204020204" pitchFamily="34" charset="-122"/>
              </a:rPr>
              <a:t>奖</a:t>
            </a:r>
          </a:p>
          <a:p>
            <a:pPr marL="704850" lvl="1" indent="-273050" algn="just">
              <a:spcBef>
                <a:spcPts val="200"/>
              </a:spcBef>
              <a:spcAft>
                <a:spcPts val="200"/>
              </a:spcAft>
              <a:buSzPct val="70000"/>
              <a:buFont typeface="Wingdings" panose="05000000000000000000" pitchFamily="2" charset="2"/>
              <a:buChar char="l"/>
            </a:pPr>
            <a:r>
              <a:rPr lang="en-US" altLang="zh-CN" sz="2400" dirty="0">
                <a:solidFill>
                  <a:schemeClr val="accent1"/>
                </a:solidFill>
                <a:latin typeface="Times New Roman" panose="02020603050405020304" pitchFamily="18" charset="0"/>
                <a:ea typeface="微软雅黑" panose="020B0503020204020204" pitchFamily="34" charset="-122"/>
              </a:rPr>
              <a:t>2001</a:t>
            </a:r>
            <a:r>
              <a:rPr lang="zh-CN" altLang="en-US" sz="2400" dirty="0">
                <a:solidFill>
                  <a:schemeClr val="accent1"/>
                </a:solidFill>
                <a:latin typeface="Times New Roman" panose="02020603050405020304" pitchFamily="18" charset="0"/>
                <a:ea typeface="微软雅黑" panose="020B0503020204020204" pitchFamily="34" charset="-122"/>
              </a:rPr>
              <a:t>年</a:t>
            </a:r>
            <a:r>
              <a:rPr lang="en-US" altLang="zh-CN" sz="2400" dirty="0">
                <a:solidFill>
                  <a:schemeClr val="accent1"/>
                </a:solidFill>
                <a:latin typeface="Times New Roman" panose="02020603050405020304" pitchFamily="18" charset="0"/>
                <a:ea typeface="微软雅黑" panose="020B0503020204020204" pitchFamily="34" charset="-122"/>
              </a:rPr>
              <a:t>Seymour Cray</a:t>
            </a:r>
            <a:r>
              <a:rPr lang="zh-CN" altLang="en-US" sz="2400" dirty="0">
                <a:solidFill>
                  <a:schemeClr val="accent1"/>
                </a:solidFill>
                <a:latin typeface="Times New Roman" panose="02020603050405020304" pitchFamily="18" charset="0"/>
                <a:ea typeface="微软雅黑" panose="020B0503020204020204" pitchFamily="34" charset="-122"/>
              </a:rPr>
              <a:t>计算机工程奖</a:t>
            </a:r>
          </a:p>
          <a:p>
            <a:pPr marL="704850" lvl="1" indent="-273050" algn="just">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因在</a:t>
            </a:r>
            <a:r>
              <a:rPr lang="en-US" altLang="zh-CN" sz="2400" dirty="0">
                <a:solidFill>
                  <a:schemeClr val="accent1"/>
                </a:solidFill>
                <a:latin typeface="Times New Roman" panose="02020603050405020304" pitchFamily="18" charset="0"/>
                <a:ea typeface="微软雅黑" panose="020B0503020204020204" pitchFamily="34" charset="-122"/>
              </a:rPr>
              <a:t>RISC</a:t>
            </a:r>
            <a:r>
              <a:rPr lang="zh-CN" altLang="en-US" sz="2400" dirty="0">
                <a:solidFill>
                  <a:schemeClr val="accent1"/>
                </a:solidFill>
                <a:latin typeface="Times New Roman" panose="02020603050405020304" pitchFamily="18" charset="0"/>
                <a:ea typeface="微软雅黑" panose="020B0503020204020204" pitchFamily="34" charset="-122"/>
              </a:rPr>
              <a:t>技术方面做出了突出贡献而荣获</a:t>
            </a:r>
            <a:r>
              <a:rPr lang="en-US" altLang="zh-CN" sz="2400" dirty="0">
                <a:solidFill>
                  <a:schemeClr val="accent1"/>
                </a:solidFill>
                <a:latin typeface="Times New Roman" panose="02020603050405020304" pitchFamily="18" charset="0"/>
                <a:ea typeface="微软雅黑" panose="020B0503020204020204" pitchFamily="34" charset="-122"/>
              </a:rPr>
              <a:t>2001</a:t>
            </a:r>
            <a:r>
              <a:rPr lang="zh-CN" altLang="en-US" sz="2400" dirty="0">
                <a:solidFill>
                  <a:schemeClr val="accent1"/>
                </a:solidFill>
                <a:latin typeface="Times New Roman" panose="02020603050405020304" pitchFamily="18" charset="0"/>
                <a:ea typeface="微软雅黑" panose="020B0503020204020204" pitchFamily="34" charset="-122"/>
              </a:rPr>
              <a:t>年的</a:t>
            </a:r>
            <a:r>
              <a:rPr lang="en-US" altLang="zh-CN" sz="2400" dirty="0">
                <a:solidFill>
                  <a:schemeClr val="accent1"/>
                </a:solidFill>
                <a:latin typeface="Times New Roman" panose="02020603050405020304" pitchFamily="18" charset="0"/>
                <a:ea typeface="微软雅黑" panose="020B0503020204020204" pitchFamily="34" charset="-122"/>
              </a:rPr>
              <a:t>Eckert-Mauchly</a:t>
            </a:r>
            <a:r>
              <a:rPr lang="zh-CN" altLang="en-US" sz="2400" dirty="0">
                <a:solidFill>
                  <a:schemeClr val="accent1"/>
                </a:solidFill>
                <a:latin typeface="Times New Roman" panose="02020603050405020304" pitchFamily="18" charset="0"/>
                <a:ea typeface="微软雅黑" panose="020B0503020204020204" pitchFamily="34" charset="-122"/>
              </a:rPr>
              <a:t>奖章</a:t>
            </a:r>
          </a:p>
          <a:p>
            <a:pPr marL="704850" lvl="1" indent="-273050">
              <a:spcBef>
                <a:spcPts val="200"/>
              </a:spcBef>
              <a:spcAft>
                <a:spcPts val="200"/>
              </a:spcAft>
              <a:buSzPct val="70000"/>
              <a:buFont typeface="Wingdings" panose="05000000000000000000" pitchFamily="2" charset="2"/>
              <a:buChar char="l"/>
            </a:pPr>
            <a:endParaRPr lang="en-US" altLang="zh-CN" sz="2800" b="1" dirty="0">
              <a:solidFill>
                <a:schemeClr val="accent1"/>
              </a:solidFill>
              <a:latin typeface="Times New Roman" panose="02020603050405020304" pitchFamily="18" charset="0"/>
            </a:endParaRPr>
          </a:p>
        </p:txBody>
      </p:sp>
      <p:pic>
        <p:nvPicPr>
          <p:cNvPr id="5" name="Picture 5" descr="无标题"/>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91341" y="1593056"/>
            <a:ext cx="2389187" cy="3294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当前进入计算机系统创新的黄金年代</a:t>
            </a:r>
          </a:p>
        </p:txBody>
      </p:sp>
      <p:pic>
        <p:nvPicPr>
          <p:cNvPr id="8" name="图片 7"/>
          <p:cNvPicPr>
            <a:picLocks noChangeAspect="1"/>
          </p:cNvPicPr>
          <p:nvPr/>
        </p:nvPicPr>
        <p:blipFill>
          <a:blip r:embed="rId7"/>
          <a:stretch>
            <a:fillRect/>
          </a:stretch>
        </p:blipFill>
        <p:spPr>
          <a:xfrm>
            <a:off x="5313874" y="1953197"/>
            <a:ext cx="5641808" cy="3672965"/>
          </a:xfrm>
          <a:prstGeom prst="rect">
            <a:avLst/>
          </a:prstGeom>
        </p:spPr>
      </p:pic>
      <p:sp>
        <p:nvSpPr>
          <p:cNvPr id="9" name="文本框 8"/>
          <p:cNvSpPr txBox="1"/>
          <p:nvPr/>
        </p:nvSpPr>
        <p:spPr>
          <a:xfrm>
            <a:off x="536227" y="2465503"/>
            <a:ext cx="4410084" cy="2648354"/>
          </a:xfrm>
          <a:prstGeom prst="rect">
            <a:avLst/>
          </a:prstGeom>
          <a:noFill/>
        </p:spPr>
        <p:txBody>
          <a:bodyPr wrap="square">
            <a:spAutoFit/>
          </a:bodyPr>
          <a:lstStyle/>
          <a:p>
            <a:pPr marL="323850" indent="-323850">
              <a:lnSpc>
                <a:spcPct val="150000"/>
              </a:lnSpc>
              <a:buFont typeface="Wingdings" panose="05000000000000000000" pitchFamily="2" charset="2"/>
              <a:buChar char="Ø"/>
              <a:defRPr/>
            </a:pPr>
            <a:r>
              <a:rPr lang="zh-CN" altLang="en-US" sz="2270" dirty="0">
                <a:latin typeface="微软雅黑" panose="020B0503020204020204" pitchFamily="34" charset="-122"/>
                <a:ea typeface="微软雅黑" panose="020B0503020204020204" pitchFamily="34" charset="-122"/>
              </a:rPr>
              <a:t>打破每</a:t>
            </a:r>
            <a:r>
              <a:rPr lang="en-US" altLang="zh-CN" sz="2270" dirty="0">
                <a:latin typeface="微软雅黑" panose="020B0503020204020204" pitchFamily="34" charset="-122"/>
                <a:ea typeface="微软雅黑" panose="020B0503020204020204" pitchFamily="34" charset="-122"/>
              </a:rPr>
              <a:t>18</a:t>
            </a:r>
            <a:r>
              <a:rPr lang="zh-CN" altLang="en-US" sz="2270" dirty="0">
                <a:latin typeface="微软雅黑" panose="020B0503020204020204" pitchFamily="34" charset="-122"/>
                <a:ea typeface="微软雅黑" panose="020B0503020204020204" pitchFamily="34" charset="-122"/>
              </a:rPr>
              <a:t>个月性能翻一倍的规律，</a:t>
            </a:r>
            <a:r>
              <a:rPr lang="en-US" altLang="zh-CN" sz="2270" dirty="0">
                <a:latin typeface="微软雅黑" panose="020B0503020204020204" pitchFamily="34" charset="-122"/>
                <a:ea typeface="微软雅黑" panose="020B0503020204020204" pitchFamily="34" charset="-122"/>
              </a:rPr>
              <a:t>CPU</a:t>
            </a:r>
            <a:r>
              <a:rPr lang="zh-CN" altLang="en-US" sz="2270" dirty="0">
                <a:latin typeface="微软雅黑" panose="020B0503020204020204" pitchFamily="34" charset="-122"/>
                <a:ea typeface="微软雅黑" panose="020B0503020204020204" pitchFamily="34" charset="-122"/>
              </a:rPr>
              <a:t>每年单核性能仅提升</a:t>
            </a:r>
            <a:r>
              <a:rPr lang="zh-CN" altLang="en-US" sz="2270" dirty="0">
                <a:solidFill>
                  <a:srgbClr val="C00000"/>
                </a:solidFill>
                <a:latin typeface="微软雅黑" panose="020B0503020204020204" pitchFamily="34" charset="-122"/>
                <a:ea typeface="微软雅黑" panose="020B0503020204020204" pitchFamily="34" charset="-122"/>
              </a:rPr>
              <a:t>不到</a:t>
            </a:r>
            <a:r>
              <a:rPr lang="en-US" altLang="zh-CN" sz="2270" dirty="0">
                <a:solidFill>
                  <a:srgbClr val="C00000"/>
                </a:solidFill>
                <a:latin typeface="微软雅黑" panose="020B0503020204020204" pitchFamily="34" charset="-122"/>
                <a:ea typeface="微软雅黑" panose="020B0503020204020204" pitchFamily="34" charset="-122"/>
              </a:rPr>
              <a:t>10%</a:t>
            </a:r>
            <a:r>
              <a:rPr lang="zh-CN" altLang="en-US" sz="2270" dirty="0">
                <a:latin typeface="微软雅黑" panose="020B0503020204020204" pitchFamily="34" charset="-122"/>
                <a:ea typeface="微软雅黑" panose="020B0503020204020204" pitchFamily="34" charset="-122"/>
              </a:rPr>
              <a:t>，工艺达到物理极限</a:t>
            </a:r>
            <a:endParaRPr lang="en-US" altLang="zh-CN" sz="2270" dirty="0">
              <a:latin typeface="微软雅黑" panose="020B0503020204020204" pitchFamily="34" charset="-122"/>
              <a:ea typeface="微软雅黑" panose="020B0503020204020204" pitchFamily="34" charset="-122"/>
            </a:endParaRPr>
          </a:p>
          <a:p>
            <a:pPr marL="323850" indent="-323850">
              <a:lnSpc>
                <a:spcPct val="150000"/>
              </a:lnSpc>
              <a:buFont typeface="Wingdings" panose="05000000000000000000" pitchFamily="2" charset="2"/>
              <a:buChar char="Ø"/>
              <a:defRPr/>
            </a:pPr>
            <a:r>
              <a:rPr lang="zh-CN" altLang="en-US" sz="2270" dirty="0">
                <a:latin typeface="微软雅黑" panose="020B0503020204020204" pitchFamily="34" charset="-122"/>
                <a:ea typeface="微软雅黑" panose="020B0503020204020204" pitchFamily="34" charset="-122"/>
              </a:rPr>
              <a:t>从关注</a:t>
            </a:r>
            <a:r>
              <a:rPr lang="zh-CN" altLang="en-US" sz="2270" dirty="0">
                <a:solidFill>
                  <a:srgbClr val="C00000"/>
                </a:solidFill>
                <a:latin typeface="微软雅黑" panose="020B0503020204020204" pitchFamily="34" charset="-122"/>
                <a:ea typeface="微软雅黑" panose="020B0503020204020204" pitchFamily="34" charset="-122"/>
              </a:rPr>
              <a:t>处理器性能</a:t>
            </a:r>
            <a:r>
              <a:rPr lang="zh-CN" altLang="en-US" sz="2270" dirty="0">
                <a:latin typeface="微软雅黑" panose="020B0503020204020204" pitchFamily="34" charset="-122"/>
                <a:ea typeface="微软雅黑" panose="020B0503020204020204" pitchFamily="34" charset="-122"/>
              </a:rPr>
              <a:t>，变为关注</a:t>
            </a:r>
            <a:r>
              <a:rPr lang="zh-CN" altLang="en-US" sz="2270" dirty="0">
                <a:solidFill>
                  <a:srgbClr val="C00000"/>
                </a:solidFill>
                <a:latin typeface="微软雅黑" panose="020B0503020204020204" pitchFamily="34" charset="-122"/>
                <a:ea typeface="微软雅黑" panose="020B0503020204020204" pitchFamily="34" charset="-122"/>
              </a:rPr>
              <a:t>应用可获得的性能</a:t>
            </a:r>
          </a:p>
        </p:txBody>
      </p:sp>
      <p:sp>
        <p:nvSpPr>
          <p:cNvPr id="10" name="TextBox 30"/>
          <p:cNvSpPr txBox="1"/>
          <p:nvPr/>
        </p:nvSpPr>
        <p:spPr>
          <a:xfrm>
            <a:off x="639173" y="1162170"/>
            <a:ext cx="10241915" cy="721480"/>
          </a:xfrm>
          <a:prstGeom prst="rect">
            <a:avLst/>
          </a:prstGeom>
          <a:noFill/>
        </p:spPr>
        <p:txBody>
          <a:bodyPr wrap="square" rtlCol="0">
            <a:spAutoFit/>
          </a:bodyPr>
          <a:lstStyle/>
          <a:p>
            <a:pPr marL="273050" indent="-273050">
              <a:lnSpc>
                <a:spcPct val="170000"/>
              </a:lnSpc>
              <a:spcBef>
                <a:spcPts val="200"/>
              </a:spcBef>
              <a:spcAft>
                <a:spcPts val="200"/>
              </a:spcAft>
              <a:buSzPct val="70000"/>
              <a:buFont typeface="Wingdings" panose="05000000000000000000" pitchFamily="2" charset="2"/>
              <a:buChar char="l"/>
            </a:pPr>
            <a:r>
              <a:rPr lang="zh-CN" altLang="en-US" sz="2800" b="1" dirty="0">
                <a:solidFill>
                  <a:schemeClr val="accent1"/>
                </a:solidFill>
                <a:latin typeface="微软雅黑" panose="020B0503020204020204" pitchFamily="34" charset="-122"/>
                <a:ea typeface="微软雅黑" panose="020B0503020204020204" pitchFamily="34" charset="-122"/>
              </a:rPr>
              <a:t>摩尔定律逐步失效</a:t>
            </a:r>
          </a:p>
        </p:txBody>
      </p:sp>
    </p:spTree>
    <p:custDataLst>
      <p:tags r:id="rId1"/>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提高参考书籍</a:t>
            </a:r>
          </a:p>
        </p:txBody>
      </p:sp>
      <p:sp>
        <p:nvSpPr>
          <p:cNvPr id="3" name="TextBox 30"/>
          <p:cNvSpPr txBox="1"/>
          <p:nvPr/>
        </p:nvSpPr>
        <p:spPr>
          <a:xfrm>
            <a:off x="668655" y="1054735"/>
            <a:ext cx="7035805" cy="4319131"/>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en-US" altLang="zh-CN" sz="2800" dirty="0">
                <a:solidFill>
                  <a:schemeClr val="accent1"/>
                </a:solidFill>
                <a:latin typeface="Times New Roman" panose="02020603050405020304" pitchFamily="18" charset="0"/>
                <a:ea typeface="微软雅黑" panose="020B0503020204020204" pitchFamily="34" charset="-122"/>
              </a:rPr>
              <a:t>David A. Patterson</a:t>
            </a:r>
          </a:p>
          <a:p>
            <a:pPr marL="704850" lvl="1" indent="-273050" algn="just">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图灵奖得主</a:t>
            </a:r>
            <a:endParaRPr lang="en-US" altLang="zh-CN" sz="2400" dirty="0">
              <a:solidFill>
                <a:schemeClr val="accent1"/>
              </a:solidFill>
              <a:latin typeface="Times New Roman" panose="02020603050405020304" pitchFamily="18" charset="0"/>
              <a:ea typeface="微软雅黑" panose="020B0503020204020204" pitchFamily="34" charset="-122"/>
            </a:endParaRPr>
          </a:p>
          <a:p>
            <a:pPr marL="704850" lvl="1" indent="-273050" algn="just">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加州大学伯克利分校计算机科学系教授</a:t>
            </a:r>
          </a:p>
          <a:p>
            <a:pPr marL="704850" lvl="1" indent="-273050" algn="just">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曾因成功的启发式教育方法被</a:t>
            </a:r>
            <a:r>
              <a:rPr lang="en-US" altLang="zh-CN" sz="2400" dirty="0">
                <a:solidFill>
                  <a:schemeClr val="accent1"/>
                </a:solidFill>
                <a:latin typeface="Times New Roman" panose="02020603050405020304" pitchFamily="18" charset="0"/>
                <a:ea typeface="微软雅黑" panose="020B0503020204020204" pitchFamily="34" charset="-122"/>
              </a:rPr>
              <a:t>IEEE</a:t>
            </a:r>
            <a:r>
              <a:rPr lang="zh-CN" altLang="en-US" sz="2400" dirty="0">
                <a:solidFill>
                  <a:schemeClr val="accent1"/>
                </a:solidFill>
                <a:latin typeface="Times New Roman" panose="02020603050405020304" pitchFamily="18" charset="0"/>
                <a:ea typeface="微软雅黑" panose="020B0503020204020204" pitchFamily="34" charset="-122"/>
              </a:rPr>
              <a:t>授予</a:t>
            </a:r>
            <a:r>
              <a:rPr lang="en-US" altLang="zh-CN" sz="2400" dirty="0">
                <a:solidFill>
                  <a:schemeClr val="accent1"/>
                </a:solidFill>
                <a:latin typeface="Times New Roman" panose="02020603050405020304" pitchFamily="18" charset="0"/>
                <a:ea typeface="微软雅黑" panose="020B0503020204020204" pitchFamily="34" charset="-122"/>
              </a:rPr>
              <a:t>James </a:t>
            </a:r>
            <a:r>
              <a:rPr lang="en-US" altLang="zh-CN" sz="2400" dirty="0" err="1">
                <a:solidFill>
                  <a:schemeClr val="accent1"/>
                </a:solidFill>
                <a:latin typeface="Times New Roman" panose="02020603050405020304" pitchFamily="18" charset="0"/>
                <a:ea typeface="微软雅黑" panose="020B0503020204020204" pitchFamily="34" charset="-122"/>
              </a:rPr>
              <a:t>H.Mulligan</a:t>
            </a:r>
            <a:r>
              <a:rPr lang="zh-CN" altLang="en-US" sz="2400" dirty="0">
                <a:solidFill>
                  <a:schemeClr val="accent1"/>
                </a:solidFill>
                <a:latin typeface="Times New Roman" panose="02020603050405020304" pitchFamily="18" charset="0"/>
                <a:ea typeface="微软雅黑" panose="020B0503020204020204" pitchFamily="34" charset="-122"/>
              </a:rPr>
              <a:t>，</a:t>
            </a:r>
            <a:r>
              <a:rPr lang="en-US" altLang="zh-CN" sz="2400" dirty="0">
                <a:solidFill>
                  <a:schemeClr val="accent1"/>
                </a:solidFill>
                <a:latin typeface="Times New Roman" panose="02020603050405020304" pitchFamily="18" charset="0"/>
                <a:ea typeface="微软雅黑" panose="020B0503020204020204" pitchFamily="34" charset="-122"/>
              </a:rPr>
              <a:t>Jr</a:t>
            </a:r>
            <a:r>
              <a:rPr lang="zh-CN" altLang="en-US" sz="2400" dirty="0">
                <a:solidFill>
                  <a:schemeClr val="accent1"/>
                </a:solidFill>
                <a:latin typeface="Times New Roman" panose="02020603050405020304" pitchFamily="18" charset="0"/>
                <a:ea typeface="微软雅黑" panose="020B0503020204020204" pitchFamily="34" charset="-122"/>
              </a:rPr>
              <a:t>教育奖章</a:t>
            </a:r>
          </a:p>
          <a:p>
            <a:pPr marL="704850" lvl="1" indent="-273050" algn="just">
              <a:spcBef>
                <a:spcPts val="200"/>
              </a:spcBef>
              <a:spcAft>
                <a:spcPts val="200"/>
              </a:spcAft>
              <a:buSzPct val="70000"/>
              <a:buFont typeface="Wingdings" panose="05000000000000000000" pitchFamily="2" charset="2"/>
              <a:buChar char="l"/>
            </a:pPr>
            <a:r>
              <a:rPr lang="en-US" altLang="zh-CN" sz="2400" dirty="0">
                <a:solidFill>
                  <a:schemeClr val="accent1"/>
                </a:solidFill>
                <a:latin typeface="Times New Roman" panose="02020603050405020304" pitchFamily="18" charset="0"/>
                <a:ea typeface="微软雅黑" panose="020B0503020204020204" pitchFamily="34" charset="-122"/>
              </a:rPr>
              <a:t>RISC</a:t>
            </a:r>
            <a:r>
              <a:rPr lang="zh-CN" altLang="en-US" sz="2400" dirty="0">
                <a:solidFill>
                  <a:schemeClr val="accent1"/>
                </a:solidFill>
                <a:latin typeface="Times New Roman" panose="02020603050405020304" pitchFamily="18" charset="0"/>
                <a:ea typeface="微软雅黑" panose="020B0503020204020204" pitchFamily="34" charset="-122"/>
              </a:rPr>
              <a:t>设计和实现的奠基人</a:t>
            </a:r>
            <a:endParaRPr lang="en-US" altLang="zh-CN" sz="2400" dirty="0">
              <a:solidFill>
                <a:schemeClr val="accent1"/>
              </a:solidFill>
              <a:latin typeface="Times New Roman" panose="02020603050405020304" pitchFamily="18" charset="0"/>
              <a:ea typeface="微软雅黑" panose="020B0503020204020204" pitchFamily="34" charset="-122"/>
            </a:endParaRPr>
          </a:p>
          <a:p>
            <a:pPr marL="704850" lvl="1" indent="-273050" algn="just">
              <a:spcBef>
                <a:spcPts val="200"/>
              </a:spcBef>
              <a:spcAft>
                <a:spcPts val="200"/>
              </a:spcAft>
              <a:buSzPct val="70000"/>
              <a:buFont typeface="Wingdings" panose="05000000000000000000" pitchFamily="2" charset="2"/>
              <a:buChar char="l"/>
            </a:pPr>
            <a:r>
              <a:rPr lang="en-US" altLang="zh-CN" sz="2400" dirty="0">
                <a:solidFill>
                  <a:schemeClr val="accent1"/>
                </a:solidFill>
                <a:latin typeface="Times New Roman" panose="02020603050405020304" pitchFamily="18" charset="0"/>
                <a:ea typeface="微软雅黑" panose="020B0503020204020204" pitchFamily="34" charset="-122"/>
              </a:rPr>
              <a:t>SPARC</a:t>
            </a:r>
            <a:r>
              <a:rPr lang="zh-CN" altLang="en-US" sz="2400" dirty="0">
                <a:solidFill>
                  <a:schemeClr val="accent1"/>
                </a:solidFill>
                <a:latin typeface="Times New Roman" panose="02020603050405020304" pitchFamily="18" charset="0"/>
                <a:ea typeface="微软雅黑" panose="020B0503020204020204" pitchFamily="34" charset="-122"/>
              </a:rPr>
              <a:t>结构的创始人</a:t>
            </a:r>
          </a:p>
          <a:p>
            <a:pPr marL="704850" lvl="1" indent="-273050" algn="just">
              <a:spcBef>
                <a:spcPts val="200"/>
              </a:spcBef>
              <a:spcAft>
                <a:spcPts val="200"/>
              </a:spcAft>
              <a:buSzPct val="70000"/>
              <a:buFont typeface="Wingdings" panose="05000000000000000000" pitchFamily="2" charset="2"/>
              <a:buChar char="l"/>
            </a:pPr>
            <a:r>
              <a:rPr lang="en-US" altLang="zh-CN" sz="2400" dirty="0">
                <a:solidFill>
                  <a:schemeClr val="accent1"/>
                </a:solidFill>
                <a:latin typeface="Times New Roman" panose="02020603050405020304" pitchFamily="18" charset="0"/>
                <a:ea typeface="微软雅黑" panose="020B0503020204020204" pitchFamily="34" charset="-122"/>
              </a:rPr>
              <a:t>Leader RAID</a:t>
            </a:r>
          </a:p>
          <a:p>
            <a:pPr marL="704850" lvl="1" indent="-273050">
              <a:spcBef>
                <a:spcPts val="200"/>
              </a:spcBef>
              <a:spcAft>
                <a:spcPts val="200"/>
              </a:spcAft>
              <a:buSzPct val="70000"/>
              <a:buFont typeface="Wingdings" panose="05000000000000000000" pitchFamily="2" charset="2"/>
              <a:buChar char="l"/>
            </a:pPr>
            <a:endParaRPr lang="zh-CN" altLang="en-US" sz="2400" b="1" dirty="0">
              <a:solidFill>
                <a:schemeClr val="accent1"/>
              </a:solidFill>
              <a:latin typeface="Times New Roman" panose="02020603050405020304" pitchFamily="18" charset="0"/>
            </a:endParaRPr>
          </a:p>
          <a:p>
            <a:pPr marL="704850" lvl="1" indent="-273050">
              <a:spcBef>
                <a:spcPts val="200"/>
              </a:spcBef>
              <a:spcAft>
                <a:spcPts val="200"/>
              </a:spcAft>
              <a:buSzPct val="70000"/>
              <a:buFont typeface="Wingdings" panose="05000000000000000000" pitchFamily="2" charset="2"/>
              <a:buChar char="l"/>
            </a:pPr>
            <a:endParaRPr lang="en-US" altLang="zh-CN" sz="2800" b="1" dirty="0">
              <a:solidFill>
                <a:schemeClr val="accent1"/>
              </a:solidFill>
              <a:latin typeface="Times New Roman" panose="02020603050405020304" pitchFamily="18" charset="0"/>
            </a:endParaRPr>
          </a:p>
        </p:txBody>
      </p:sp>
      <p:pic>
        <p:nvPicPr>
          <p:cNvPr id="5"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21491" y="1498599"/>
            <a:ext cx="2528887" cy="348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提高参考书籍 强烈推荐！</a:t>
            </a:r>
          </a:p>
        </p:txBody>
      </p:sp>
      <p:sp>
        <p:nvSpPr>
          <p:cNvPr id="3" name="TextBox 30"/>
          <p:cNvSpPr txBox="1"/>
          <p:nvPr/>
        </p:nvSpPr>
        <p:spPr>
          <a:xfrm>
            <a:off x="668655" y="1054735"/>
            <a:ext cx="10413365" cy="461665"/>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rPr>
              <a:t>深入理解计算机系统第二版 机械工业出版社</a:t>
            </a:r>
          </a:p>
        </p:txBody>
      </p:sp>
      <p:pic>
        <p:nvPicPr>
          <p:cNvPr id="5" name="Picture 4" descr="s451053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02919" y="1727919"/>
            <a:ext cx="2914650" cy="414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考试方式</a:t>
            </a:r>
          </a:p>
        </p:txBody>
      </p:sp>
      <p:sp>
        <p:nvSpPr>
          <p:cNvPr id="3" name="TextBox 30"/>
          <p:cNvSpPr txBox="1"/>
          <p:nvPr/>
        </p:nvSpPr>
        <p:spPr>
          <a:xfrm>
            <a:off x="863700" y="1254094"/>
            <a:ext cx="10413365" cy="1302921"/>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实验          </a:t>
            </a:r>
            <a:r>
              <a:rPr lang="en-US" altLang="zh-CN" sz="2400" dirty="0">
                <a:solidFill>
                  <a:schemeClr val="accent1"/>
                </a:solidFill>
                <a:latin typeface="Times New Roman" panose="02020603050405020304" pitchFamily="18" charset="0"/>
                <a:ea typeface="微软雅黑" panose="020B0503020204020204" pitchFamily="34" charset="-122"/>
              </a:rPr>
              <a:t>		30</a:t>
            </a:r>
            <a:r>
              <a:rPr lang="zh-CN" altLang="en-US" sz="2400" dirty="0">
                <a:solidFill>
                  <a:schemeClr val="accent1"/>
                </a:solidFill>
                <a:latin typeface="Times New Roman" panose="02020603050405020304" pitchFamily="18" charset="0"/>
                <a:ea typeface="微软雅黑" panose="020B0503020204020204" pitchFamily="34" charset="-122"/>
              </a:rPr>
              <a:t>分 </a:t>
            </a:r>
            <a:endParaRPr lang="en-US" altLang="zh-CN" sz="2400" dirty="0">
              <a:solidFill>
                <a:schemeClr val="accent1"/>
              </a:solidFill>
              <a:latin typeface="Times New Roman" panose="02020603050405020304" pitchFamily="18" charset="0"/>
              <a:ea typeface="微软雅黑" panose="020B0503020204020204" pitchFamily="34" charset="-122"/>
            </a:endParaRPr>
          </a:p>
          <a:p>
            <a:pPr marL="273050" indent="-273050">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作业与讨论 </a:t>
            </a:r>
            <a:r>
              <a:rPr lang="en-US" altLang="zh-CN" sz="2400" dirty="0">
                <a:solidFill>
                  <a:schemeClr val="accent1"/>
                </a:solidFill>
                <a:latin typeface="Times New Roman" panose="02020603050405020304" pitchFamily="18" charset="0"/>
                <a:ea typeface="微软雅黑" panose="020B0503020204020204" pitchFamily="34" charset="-122"/>
              </a:rPr>
              <a:t>	10</a:t>
            </a:r>
            <a:r>
              <a:rPr lang="zh-CN" altLang="en-US" sz="2400" dirty="0">
                <a:solidFill>
                  <a:schemeClr val="accent1"/>
                </a:solidFill>
                <a:latin typeface="Times New Roman" panose="02020603050405020304" pitchFamily="18" charset="0"/>
                <a:ea typeface="微软雅黑" panose="020B0503020204020204" pitchFamily="34" charset="-122"/>
              </a:rPr>
              <a:t>分</a:t>
            </a:r>
          </a:p>
          <a:p>
            <a:pPr marL="273050" indent="-273050">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考试          </a:t>
            </a:r>
            <a:r>
              <a:rPr lang="en-US" altLang="zh-CN" sz="2400" dirty="0">
                <a:solidFill>
                  <a:schemeClr val="accent1"/>
                </a:solidFill>
                <a:latin typeface="Times New Roman" panose="02020603050405020304" pitchFamily="18" charset="0"/>
                <a:ea typeface="微软雅黑" panose="020B0503020204020204" pitchFamily="34" charset="-122"/>
              </a:rPr>
              <a:t>		60</a:t>
            </a:r>
            <a:r>
              <a:rPr lang="zh-CN" altLang="en-US" sz="2400" dirty="0">
                <a:solidFill>
                  <a:schemeClr val="accent1"/>
                </a:solidFill>
                <a:latin typeface="Times New Roman" panose="02020603050405020304" pitchFamily="18" charset="0"/>
                <a:ea typeface="微软雅黑" panose="020B0503020204020204" pitchFamily="34" charset="-122"/>
              </a:rPr>
              <a:t>分 </a:t>
            </a:r>
          </a:p>
        </p:txBody>
      </p:sp>
      <p:pic>
        <p:nvPicPr>
          <p:cNvPr id="5" name="Picture 5" descr="cheering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41394" y="4049342"/>
            <a:ext cx="2728912" cy="204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AutoShape 6"/>
          <p:cNvSpPr>
            <a:spLocks noChangeArrowheads="1"/>
          </p:cNvSpPr>
          <p:nvPr/>
        </p:nvSpPr>
        <p:spPr bwMode="auto">
          <a:xfrm>
            <a:off x="2415381" y="2746004"/>
            <a:ext cx="5526088" cy="2373313"/>
          </a:xfrm>
          <a:prstGeom prst="irregularSeal2">
            <a:avLst/>
          </a:prstGeom>
          <a:solidFill>
            <a:srgbClr val="FF0000"/>
          </a:solidFill>
          <a:ln w="9525">
            <a:solidFill>
              <a:srgbClr val="FF0000"/>
            </a:solidFill>
            <a:miter lim="800000"/>
          </a:ln>
        </p:spPr>
        <p:txBody>
          <a:bodyPr wrap="none" anchor="ctr"/>
          <a:lstStyle/>
          <a:p>
            <a:pPr algn="ctr" eaLnBrk="0" hangingPunct="0"/>
            <a:r>
              <a:rPr lang="zh-CN" altLang="en-US" sz="3200">
                <a:solidFill>
                  <a:schemeClr val="bg1"/>
                </a:solidFill>
                <a:latin typeface="黑体" panose="02010609060101010101" charset="-122"/>
              </a:rPr>
              <a:t>课后习题</a:t>
            </a: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教学思路</a:t>
            </a:r>
          </a:p>
        </p:txBody>
      </p:sp>
      <p:sp>
        <p:nvSpPr>
          <p:cNvPr id="3" name="TextBox 30"/>
          <p:cNvSpPr txBox="1"/>
          <p:nvPr/>
        </p:nvSpPr>
        <p:spPr>
          <a:xfrm>
            <a:off x="791692" y="1054735"/>
            <a:ext cx="10413365" cy="3525902"/>
          </a:xfrm>
          <a:prstGeom prst="rect">
            <a:avLst/>
          </a:prstGeom>
          <a:noFill/>
        </p:spPr>
        <p:txBody>
          <a:bodyPr wrap="square" rtlCol="0">
            <a:spAutoFit/>
          </a:bodyPr>
          <a:lstStyle/>
          <a:p>
            <a:pPr>
              <a:lnSpc>
                <a:spcPct val="150000"/>
              </a:lnSpc>
              <a:spcBef>
                <a:spcPts val="200"/>
              </a:spcBef>
              <a:spcAft>
                <a:spcPts val="200"/>
              </a:spcAft>
              <a:buSzPct val="90000"/>
              <a:buFont typeface="+mj-lt"/>
              <a:buAutoNum type="arabicPeriod"/>
            </a:pPr>
            <a:r>
              <a:rPr lang="zh-CN" altLang="en-US" sz="2000" dirty="0">
                <a:solidFill>
                  <a:schemeClr val="accent1"/>
                </a:solidFill>
                <a:latin typeface="Times New Roman" panose="02020603050405020304" pitchFamily="18" charset="0"/>
                <a:ea typeface="微软雅黑" panose="020B0503020204020204" pitchFamily="34" charset="-122"/>
              </a:rPr>
              <a:t>每堂课先对上节课内容进行简要的复习，然后引出新的知识点；</a:t>
            </a:r>
            <a:endParaRPr lang="en-US" altLang="zh-CN" sz="2000" dirty="0">
              <a:solidFill>
                <a:schemeClr val="accent1"/>
              </a:solidFill>
              <a:latin typeface="Times New Roman" panose="02020603050405020304" pitchFamily="18" charset="0"/>
              <a:ea typeface="微软雅黑" panose="020B0503020204020204" pitchFamily="34" charset="-122"/>
            </a:endParaRPr>
          </a:p>
          <a:p>
            <a:pPr>
              <a:lnSpc>
                <a:spcPct val="150000"/>
              </a:lnSpc>
              <a:spcBef>
                <a:spcPts val="200"/>
              </a:spcBef>
              <a:spcAft>
                <a:spcPts val="200"/>
              </a:spcAft>
              <a:buSzPct val="90000"/>
              <a:buFont typeface="+mj-lt"/>
              <a:buAutoNum type="arabicPeriod"/>
            </a:pPr>
            <a:r>
              <a:rPr lang="zh-CN" altLang="en-US" sz="2000" dirty="0">
                <a:solidFill>
                  <a:schemeClr val="accent1"/>
                </a:solidFill>
                <a:latin typeface="Times New Roman" panose="02020603050405020304" pitchFamily="18" charset="0"/>
                <a:ea typeface="微软雅黑" panose="020B0503020204020204" pitchFamily="34" charset="-122"/>
              </a:rPr>
              <a:t>在讲解新的知识点时，按照先</a:t>
            </a:r>
            <a:r>
              <a:rPr lang="zh-CN" altLang="en-US" sz="2000" dirty="0">
                <a:solidFill>
                  <a:srgbClr val="FF0000"/>
                </a:solidFill>
                <a:latin typeface="Times New Roman" panose="02020603050405020304" pitchFamily="18" charset="0"/>
                <a:ea typeface="微软雅黑" panose="020B0503020204020204" pitchFamily="34" charset="-122"/>
              </a:rPr>
              <a:t>介绍定义</a:t>
            </a:r>
            <a:r>
              <a:rPr lang="zh-CN" altLang="en-US" sz="2000" dirty="0">
                <a:solidFill>
                  <a:schemeClr val="accent1"/>
                </a:solidFill>
                <a:latin typeface="Times New Roman" panose="02020603050405020304" pitchFamily="18" charset="0"/>
                <a:ea typeface="微软雅黑" panose="020B0503020204020204" pitchFamily="34" charset="-122"/>
              </a:rPr>
              <a:t>（基本理论），再分析</a:t>
            </a:r>
            <a:r>
              <a:rPr lang="zh-CN" altLang="en-US" sz="2000" dirty="0">
                <a:solidFill>
                  <a:srgbClr val="FF0000"/>
                </a:solidFill>
                <a:latin typeface="Times New Roman" panose="02020603050405020304" pitchFamily="18" charset="0"/>
                <a:ea typeface="微软雅黑" panose="020B0503020204020204" pitchFamily="34" charset="-122"/>
              </a:rPr>
              <a:t>具体实例</a:t>
            </a:r>
            <a:r>
              <a:rPr lang="zh-CN" altLang="en-US" sz="2000" dirty="0">
                <a:solidFill>
                  <a:schemeClr val="accent1"/>
                </a:solidFill>
                <a:latin typeface="Times New Roman" panose="02020603050405020304" pitchFamily="18" charset="0"/>
                <a:ea typeface="微软雅黑" panose="020B0503020204020204" pitchFamily="34" charset="-122"/>
              </a:rPr>
              <a:t>的顺序进行讲解；</a:t>
            </a:r>
            <a:endParaRPr lang="en-US" altLang="zh-CN" sz="2000" dirty="0">
              <a:solidFill>
                <a:schemeClr val="accent1"/>
              </a:solidFill>
              <a:latin typeface="Times New Roman" panose="02020603050405020304" pitchFamily="18" charset="0"/>
              <a:ea typeface="微软雅黑" panose="020B0503020204020204" pitchFamily="34" charset="-122"/>
            </a:endParaRPr>
          </a:p>
          <a:p>
            <a:pPr>
              <a:lnSpc>
                <a:spcPct val="150000"/>
              </a:lnSpc>
              <a:spcBef>
                <a:spcPts val="200"/>
              </a:spcBef>
              <a:spcAft>
                <a:spcPts val="200"/>
              </a:spcAft>
              <a:buSzPct val="90000"/>
              <a:buFont typeface="+mj-lt"/>
              <a:buAutoNum type="arabicPeriod"/>
            </a:pPr>
            <a:r>
              <a:rPr lang="zh-CN" altLang="en-US" sz="2000" dirty="0">
                <a:solidFill>
                  <a:schemeClr val="accent1"/>
                </a:solidFill>
                <a:latin typeface="Times New Roman" panose="02020603050405020304" pitchFamily="18" charset="0"/>
                <a:ea typeface="微软雅黑" panose="020B0503020204020204" pitchFamily="34" charset="-122"/>
              </a:rPr>
              <a:t>通过总结现有方法的不足，来</a:t>
            </a:r>
            <a:r>
              <a:rPr lang="zh-CN" altLang="en-US" sz="2000" dirty="0">
                <a:solidFill>
                  <a:srgbClr val="FF0000"/>
                </a:solidFill>
                <a:latin typeface="Times New Roman" panose="02020603050405020304" pitchFamily="18" charset="0"/>
                <a:ea typeface="微软雅黑" panose="020B0503020204020204" pitchFamily="34" charset="-122"/>
              </a:rPr>
              <a:t>发现问题</a:t>
            </a:r>
            <a:r>
              <a:rPr lang="zh-CN" altLang="en-US" sz="2000" dirty="0">
                <a:solidFill>
                  <a:schemeClr val="accent1"/>
                </a:solidFill>
                <a:latin typeface="Times New Roman" panose="02020603050405020304" pitchFamily="18" charset="0"/>
                <a:ea typeface="微软雅黑" panose="020B0503020204020204" pitchFamily="34" charset="-122"/>
              </a:rPr>
              <a:t>，并寻求解决问题的方</a:t>
            </a:r>
            <a:r>
              <a:rPr lang="en-US" altLang="zh-CN" sz="2000" dirty="0">
                <a:solidFill>
                  <a:schemeClr val="accent1"/>
                </a:solidFill>
                <a:latin typeface="Times New Roman" panose="02020603050405020304" pitchFamily="18" charset="0"/>
                <a:ea typeface="微软雅黑" panose="020B0503020204020204" pitchFamily="34" charset="-122"/>
              </a:rPr>
              <a:t>  </a:t>
            </a:r>
            <a:r>
              <a:rPr lang="zh-CN" altLang="en-US" sz="2000" dirty="0">
                <a:solidFill>
                  <a:schemeClr val="accent1"/>
                </a:solidFill>
                <a:latin typeface="Times New Roman" panose="02020603050405020304" pitchFamily="18" charset="0"/>
                <a:ea typeface="微软雅黑" panose="020B0503020204020204" pitchFamily="34" charset="-122"/>
              </a:rPr>
              <a:t>法。培养学生发现问题和解决问题的能力；</a:t>
            </a:r>
          </a:p>
          <a:p>
            <a:pPr>
              <a:lnSpc>
                <a:spcPct val="150000"/>
              </a:lnSpc>
              <a:spcBef>
                <a:spcPts val="200"/>
              </a:spcBef>
              <a:spcAft>
                <a:spcPts val="200"/>
              </a:spcAft>
              <a:buSzPct val="90000"/>
              <a:buFont typeface="+mj-lt"/>
              <a:buAutoNum type="arabicPeriod"/>
            </a:pPr>
            <a:r>
              <a:rPr lang="zh-CN" altLang="en-US" sz="2000" dirty="0">
                <a:solidFill>
                  <a:schemeClr val="accent1"/>
                </a:solidFill>
                <a:latin typeface="Times New Roman" panose="02020603050405020304" pitchFamily="18" charset="0"/>
                <a:ea typeface="微软雅黑" panose="020B0503020204020204" pitchFamily="34" charset="-122"/>
              </a:rPr>
              <a:t>采取</a:t>
            </a:r>
            <a:r>
              <a:rPr lang="zh-CN" altLang="en-US" sz="2000" dirty="0">
                <a:solidFill>
                  <a:srgbClr val="FF0000"/>
                </a:solidFill>
                <a:latin typeface="Times New Roman" panose="02020603050405020304" pitchFamily="18" charset="0"/>
                <a:ea typeface="微软雅黑" panose="020B0503020204020204" pitchFamily="34" charset="-122"/>
              </a:rPr>
              <a:t>提问</a:t>
            </a:r>
            <a:r>
              <a:rPr lang="zh-CN" altLang="en-US" sz="2000" dirty="0">
                <a:solidFill>
                  <a:schemeClr val="accent1"/>
                </a:solidFill>
                <a:latin typeface="Times New Roman" panose="02020603050405020304" pitchFamily="18" charset="0"/>
                <a:ea typeface="微软雅黑" panose="020B0503020204020204" pitchFamily="34" charset="-122"/>
              </a:rPr>
              <a:t>的方式，了解学生对所学内容的掌握程度以及调动学生参与课堂活动的积极性；</a:t>
            </a:r>
          </a:p>
          <a:p>
            <a:pPr>
              <a:lnSpc>
                <a:spcPct val="150000"/>
              </a:lnSpc>
              <a:spcBef>
                <a:spcPts val="200"/>
              </a:spcBef>
              <a:spcAft>
                <a:spcPts val="200"/>
              </a:spcAft>
              <a:buSzPct val="90000"/>
              <a:buFont typeface="+mj-lt"/>
              <a:buAutoNum type="arabicPeriod"/>
            </a:pPr>
            <a:r>
              <a:rPr lang="zh-CN" altLang="en-US" sz="2000" dirty="0">
                <a:solidFill>
                  <a:schemeClr val="accent1"/>
                </a:solidFill>
                <a:latin typeface="Times New Roman" panose="02020603050405020304" pitchFamily="18" charset="0"/>
                <a:ea typeface="微软雅黑" panose="020B0503020204020204" pitchFamily="34" charset="-122"/>
              </a:rPr>
              <a:t>安排</a:t>
            </a:r>
            <a:r>
              <a:rPr lang="zh-CN" altLang="en-US" sz="2000" dirty="0">
                <a:solidFill>
                  <a:srgbClr val="FF0000"/>
                </a:solidFill>
                <a:latin typeface="Times New Roman" panose="02020603050405020304" pitchFamily="18" charset="0"/>
                <a:ea typeface="微软雅黑" panose="020B0503020204020204" pitchFamily="34" charset="-122"/>
              </a:rPr>
              <a:t>课后作业</a:t>
            </a:r>
            <a:r>
              <a:rPr lang="zh-CN" altLang="en-US" sz="2000" dirty="0">
                <a:solidFill>
                  <a:schemeClr val="accent1"/>
                </a:solidFill>
                <a:latin typeface="Times New Roman" panose="02020603050405020304" pitchFamily="18" charset="0"/>
                <a:ea typeface="微软雅黑" panose="020B0503020204020204" pitchFamily="34" charset="-122"/>
              </a:rPr>
              <a:t>，以便起到巩固所学知识的作用。</a:t>
            </a:r>
          </a:p>
          <a:p>
            <a:pPr>
              <a:lnSpc>
                <a:spcPct val="150000"/>
              </a:lnSpc>
              <a:spcBef>
                <a:spcPts val="200"/>
              </a:spcBef>
              <a:spcAft>
                <a:spcPts val="200"/>
              </a:spcAft>
              <a:buSzPct val="90000"/>
              <a:buFont typeface="+mj-lt"/>
              <a:buAutoNum type="arabicPeriod"/>
            </a:pPr>
            <a:r>
              <a:rPr lang="zh-CN" altLang="en-US" sz="2000" dirty="0">
                <a:solidFill>
                  <a:schemeClr val="accent1"/>
                </a:solidFill>
                <a:latin typeface="Times New Roman" panose="02020603050405020304" pitchFamily="18" charset="0"/>
                <a:ea typeface="微软雅黑" panose="020B0503020204020204" pitchFamily="34" charset="-122"/>
              </a:rPr>
              <a:t>组织</a:t>
            </a:r>
            <a:r>
              <a:rPr lang="zh-CN" altLang="en-US" sz="2000" dirty="0">
                <a:solidFill>
                  <a:srgbClr val="FF0000"/>
                </a:solidFill>
                <a:latin typeface="Times New Roman" panose="02020603050405020304" pitchFamily="18" charset="0"/>
                <a:ea typeface="微软雅黑" panose="020B0503020204020204" pitchFamily="34" charset="-122"/>
              </a:rPr>
              <a:t>课程活动小组</a:t>
            </a:r>
            <a:endParaRPr lang="zh-CN" altLang="en-US" dirty="0">
              <a:solidFill>
                <a:schemeClr val="accent1"/>
              </a:solidFill>
              <a:latin typeface="Times New Roman" panose="02020603050405020304" pitchFamily="18" charset="0"/>
              <a:ea typeface="微软雅黑" panose="020B0503020204020204" pitchFamily="34" charset="-122"/>
            </a:endParaRPr>
          </a:p>
        </p:txBody>
      </p:sp>
    </p:spTree>
    <p:custDataLst>
      <p:tags r:id="rId1"/>
    </p:custData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custDataLst>
              <p:tags r:id="rId2"/>
            </p:custDataLst>
          </p:nvPr>
        </p:nvCxnSpPr>
        <p:spPr>
          <a:xfrm>
            <a:off x="432092" y="864096"/>
            <a:ext cx="10656079" cy="11999"/>
          </a:xfrm>
          <a:prstGeom prst="line">
            <a:avLst/>
          </a:prstGeom>
          <a:ln w="31750">
            <a:solidFill>
              <a:schemeClr val="tx1"/>
            </a:solidFill>
          </a:ln>
        </p:spPr>
        <p:style>
          <a:lnRef idx="1">
            <a:schemeClr val="dk1"/>
          </a:lnRef>
          <a:fillRef idx="0">
            <a:schemeClr val="dk1"/>
          </a:fillRef>
          <a:effectRef idx="0">
            <a:schemeClr val="dk1"/>
          </a:effectRef>
          <a:fontRef idx="minor">
            <a:schemeClr val="tx1"/>
          </a:fontRef>
        </p:style>
      </p:cxnSp>
      <p:sp>
        <p:nvSpPr>
          <p:cNvPr id="16" name="文本框 6"/>
          <p:cNvSpPr txBox="1"/>
          <p:nvPr>
            <p:custDataLst>
              <p:tags r:id="rId3"/>
            </p:custDataLst>
          </p:nvPr>
        </p:nvSpPr>
        <p:spPr>
          <a:xfrm>
            <a:off x="432092" y="144091"/>
            <a:ext cx="10656079" cy="576004"/>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a:lnSpc>
                <a:spcPct val="100000"/>
              </a:lnSpc>
              <a:buSzPct val="100000"/>
            </a:pPr>
            <a:r>
              <a:rPr lang="zh-CN" altLang="en-US" sz="3400" dirty="0">
                <a:solidFill>
                  <a:schemeClr val="dk1">
                    <a:lumMod val="75000"/>
                  </a:schemeClr>
                </a:solidFill>
                <a:latin typeface="Arial" panose="020B0604020202020204" pitchFamily="34" charset="0"/>
              </a:rPr>
              <a:t>第一台舰载计算机</a:t>
            </a:r>
            <a:r>
              <a:rPr lang="en-US" altLang="zh-CN" sz="3400" dirty="0">
                <a:solidFill>
                  <a:schemeClr val="dk1">
                    <a:lumMod val="75000"/>
                  </a:schemeClr>
                </a:solidFill>
                <a:latin typeface="Arial" panose="020B0604020202020204" pitchFamily="34" charset="0"/>
              </a:rPr>
              <a:t>—</a:t>
            </a:r>
            <a:r>
              <a:rPr lang="zh-CN" altLang="en-US" sz="3400" dirty="0">
                <a:solidFill>
                  <a:schemeClr val="dk1">
                    <a:lumMod val="75000"/>
                  </a:schemeClr>
                </a:solidFill>
                <a:latin typeface="Arial" panose="020B0604020202020204" pitchFamily="34" charset="0"/>
              </a:rPr>
              <a:t>“</a:t>
            </a:r>
            <a:r>
              <a:rPr lang="en-US" altLang="zh-CN" sz="3400" dirty="0">
                <a:solidFill>
                  <a:schemeClr val="dk1">
                    <a:lumMod val="75000"/>
                  </a:schemeClr>
                </a:solidFill>
                <a:latin typeface="Arial" panose="020B0604020202020204" pitchFamily="34" charset="0"/>
              </a:rPr>
              <a:t>901</a:t>
            </a:r>
            <a:r>
              <a:rPr lang="zh-CN" altLang="en-US" sz="3400" dirty="0">
                <a:solidFill>
                  <a:schemeClr val="dk1">
                    <a:lumMod val="75000"/>
                  </a:schemeClr>
                </a:solidFill>
                <a:latin typeface="Arial" panose="020B0604020202020204" pitchFamily="34" charset="0"/>
              </a:rPr>
              <a:t>型鱼雷艇指挥仪</a:t>
            </a:r>
            <a:r>
              <a:rPr lang="zh-CN" altLang="en-US" dirty="0">
                <a:solidFill>
                  <a:srgbClr val="002060"/>
                </a:solidFill>
              </a:rPr>
              <a:t>”</a:t>
            </a:r>
            <a:endParaRPr lang="en-US" altLang="zh-CN" dirty="0">
              <a:solidFill>
                <a:srgbClr val="002060"/>
              </a:solidFill>
            </a:endParaRPr>
          </a:p>
        </p:txBody>
      </p:sp>
      <p:pic>
        <p:nvPicPr>
          <p:cNvPr id="11" name="图片 10" descr="微信截图_20240112211134"/>
          <p:cNvPicPr>
            <a:picLocks noChangeAspect="1"/>
          </p:cNvPicPr>
          <p:nvPr>
            <p:custDataLst>
              <p:tags r:id="rId4"/>
            </p:custDataLst>
          </p:nvPr>
        </p:nvPicPr>
        <p:blipFill>
          <a:blip r:embed="rId7"/>
          <a:stretch>
            <a:fillRect/>
          </a:stretch>
        </p:blipFill>
        <p:spPr>
          <a:xfrm>
            <a:off x="9216339" y="201342"/>
            <a:ext cx="1895446" cy="485767"/>
          </a:xfrm>
          <a:prstGeom prst="rect">
            <a:avLst/>
          </a:prstGeom>
        </p:spPr>
      </p:pic>
      <p:pic>
        <p:nvPicPr>
          <p:cNvPr id="4" name="图片 3">
            <a:extLst>
              <a:ext uri="{FF2B5EF4-FFF2-40B4-BE49-F238E27FC236}">
                <a16:creationId xmlns:a16="http://schemas.microsoft.com/office/drawing/2014/main" id="{535E7F52-7918-8184-D1D6-2659B9922A3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11141" y="1439915"/>
            <a:ext cx="4057544" cy="4311141"/>
          </a:xfrm>
          <a:prstGeom prst="rect">
            <a:avLst/>
          </a:prstGeom>
        </p:spPr>
      </p:pic>
      <p:sp>
        <p:nvSpPr>
          <p:cNvPr id="3" name="文本框 2">
            <a:extLst>
              <a:ext uri="{FF2B5EF4-FFF2-40B4-BE49-F238E27FC236}">
                <a16:creationId xmlns:a16="http://schemas.microsoft.com/office/drawing/2014/main" id="{E1272486-C46F-EEA8-E368-23F654DCC7C3}"/>
              </a:ext>
            </a:extLst>
          </p:cNvPr>
          <p:cNvSpPr txBox="1"/>
          <p:nvPr/>
        </p:nvSpPr>
        <p:spPr>
          <a:xfrm>
            <a:off x="778005" y="1799950"/>
            <a:ext cx="5328511" cy="1253485"/>
          </a:xfrm>
          <a:prstGeom prst="rect">
            <a:avLst/>
          </a:prstGeom>
          <a:noFill/>
        </p:spPr>
        <p:txBody>
          <a:bodyPr wrap="square">
            <a:spAutoFit/>
          </a:bodyPr>
          <a:lstStyle/>
          <a:p>
            <a:pPr marL="342896" indent="-342896" algn="just">
              <a:lnSpc>
                <a:spcPct val="130000"/>
              </a:lnSpc>
              <a:buFont typeface="Wingdings" panose="05000000000000000000" pitchFamily="2" charset="2"/>
              <a:buChar char="Ø"/>
            </a:pPr>
            <a:r>
              <a:rPr lang="en-US" altLang="zh-CN" sz="2000" dirty="0">
                <a:solidFill>
                  <a:srgbClr val="555555"/>
                </a:solidFill>
                <a:latin typeface="Times New Roman" panose="02020603050405020304" pitchFamily="18" charset="0"/>
                <a:ea typeface="微软雅黑" panose="020B0503020204020204" pitchFamily="34" charset="-122"/>
              </a:rPr>
              <a:t>1963</a:t>
            </a:r>
            <a:r>
              <a:rPr lang="zh-CN" altLang="en-US" sz="2000" dirty="0">
                <a:solidFill>
                  <a:srgbClr val="555555"/>
                </a:solidFill>
                <a:latin typeface="Times New Roman" panose="02020603050405020304" pitchFamily="18" charset="0"/>
                <a:ea typeface="微软雅黑" panose="020B0503020204020204" pitchFamily="34" charset="-122"/>
              </a:rPr>
              <a:t>年</a:t>
            </a:r>
            <a:r>
              <a:rPr lang="en-US" altLang="zh-CN" sz="2000" dirty="0">
                <a:solidFill>
                  <a:srgbClr val="555555"/>
                </a:solidFill>
                <a:latin typeface="Times New Roman" panose="02020603050405020304" pitchFamily="18" charset="0"/>
                <a:ea typeface="微软雅黑" panose="020B0503020204020204" pitchFamily="34" charset="-122"/>
              </a:rPr>
              <a:t>8</a:t>
            </a:r>
            <a:r>
              <a:rPr lang="zh-CN" altLang="en-US" sz="2000" dirty="0">
                <a:solidFill>
                  <a:srgbClr val="555555"/>
                </a:solidFill>
                <a:latin typeface="Times New Roman" panose="02020603050405020304" pitchFamily="18" charset="0"/>
                <a:ea typeface="微软雅黑" panose="020B0503020204020204" pitchFamily="34" charset="-122"/>
              </a:rPr>
              <a:t>月底，成功研制</a:t>
            </a:r>
            <a:r>
              <a:rPr lang="en-US" altLang="zh-CN" sz="2000" dirty="0">
                <a:solidFill>
                  <a:srgbClr val="555555"/>
                </a:solidFill>
                <a:latin typeface="Times New Roman" panose="02020603050405020304" pitchFamily="18" charset="0"/>
                <a:ea typeface="微软雅黑" panose="020B0503020204020204" pitchFamily="34" charset="-122"/>
              </a:rPr>
              <a:t>901</a:t>
            </a:r>
            <a:r>
              <a:rPr lang="zh-CN" altLang="en-US" sz="2000" dirty="0">
                <a:solidFill>
                  <a:srgbClr val="555555"/>
                </a:solidFill>
                <a:latin typeface="Times New Roman" panose="02020603050405020304" pitchFamily="18" charset="0"/>
                <a:ea typeface="微软雅黑" panose="020B0503020204020204" pitchFamily="34" charset="-122"/>
              </a:rPr>
              <a:t>舰载计算机（鱼雷攻击指挥系统），是我国第一台自行设计，研制成功的舰载指控系统。</a:t>
            </a:r>
            <a:endParaRPr lang="zh-CN" altLang="en-US" sz="2000" dirty="0">
              <a:latin typeface="Times New Roman" panose="02020603050405020304" pitchFamily="18" charset="0"/>
              <a:ea typeface="微软雅黑" panose="020B0503020204020204" pitchFamily="34" charset="-122"/>
            </a:endParaRPr>
          </a:p>
        </p:txBody>
      </p:sp>
      <p:sp>
        <p:nvSpPr>
          <p:cNvPr id="10" name="文本框 9">
            <a:extLst>
              <a:ext uri="{FF2B5EF4-FFF2-40B4-BE49-F238E27FC236}">
                <a16:creationId xmlns:a16="http://schemas.microsoft.com/office/drawing/2014/main" id="{70D208DC-963C-02EA-B4B9-72808883A96E}"/>
              </a:ext>
            </a:extLst>
          </p:cNvPr>
          <p:cNvSpPr txBox="1"/>
          <p:nvPr/>
        </p:nvSpPr>
        <p:spPr>
          <a:xfrm>
            <a:off x="783031" y="3384100"/>
            <a:ext cx="5323485" cy="2053704"/>
          </a:xfrm>
          <a:prstGeom prst="rect">
            <a:avLst/>
          </a:prstGeom>
          <a:noFill/>
        </p:spPr>
        <p:txBody>
          <a:bodyPr wrap="square">
            <a:spAutoFit/>
          </a:bodyPr>
          <a:lstStyle/>
          <a:p>
            <a:pPr marL="342896" indent="-342896" algn="just">
              <a:lnSpc>
                <a:spcPct val="130000"/>
              </a:lnSpc>
              <a:buFont typeface="Wingdings" panose="05000000000000000000" pitchFamily="2" charset="2"/>
              <a:buChar char="Ø"/>
            </a:pPr>
            <a:r>
              <a:rPr lang="zh-CN" altLang="en-US" sz="2000" dirty="0">
                <a:solidFill>
                  <a:srgbClr val="555555"/>
                </a:solidFill>
                <a:latin typeface="Times New Roman" panose="02020603050405020304" pitchFamily="18" charset="0"/>
                <a:ea typeface="微软雅黑" panose="020B0503020204020204" pitchFamily="34" charset="-122"/>
              </a:rPr>
              <a:t>成功研制</a:t>
            </a:r>
            <a:r>
              <a:rPr lang="en-US" altLang="zh-CN" sz="2000" dirty="0">
                <a:solidFill>
                  <a:srgbClr val="555555"/>
                </a:solidFill>
                <a:latin typeface="Times New Roman" panose="02020603050405020304" pitchFamily="18" charset="0"/>
                <a:ea typeface="微软雅黑" panose="020B0503020204020204" pitchFamily="34" charset="-122"/>
              </a:rPr>
              <a:t>441—B</a:t>
            </a:r>
            <a:r>
              <a:rPr lang="zh-CN" altLang="en-US" sz="2000" dirty="0">
                <a:solidFill>
                  <a:srgbClr val="555555"/>
                </a:solidFill>
                <a:latin typeface="Times New Roman" panose="02020603050405020304" pitchFamily="18" charset="0"/>
                <a:ea typeface="微软雅黑" panose="020B0503020204020204" pitchFamily="34" charset="-122"/>
              </a:rPr>
              <a:t>系列计算机，是我国当时最可靠的计算机，使用国产磁芯存储器，采用了康鹏老师设计的硅晶体管推拉触发器，保证了整机运行的快速、稳定，运算速度达到</a:t>
            </a:r>
            <a:r>
              <a:rPr lang="en-US" altLang="zh-CN" sz="2000" dirty="0">
                <a:solidFill>
                  <a:srgbClr val="555555"/>
                </a:solidFill>
                <a:latin typeface="Times New Roman" panose="02020603050405020304" pitchFamily="18" charset="0"/>
                <a:ea typeface="微软雅黑" panose="020B0503020204020204" pitchFamily="34" charset="-122"/>
              </a:rPr>
              <a:t>5</a:t>
            </a:r>
            <a:r>
              <a:rPr lang="zh-CN" altLang="en-US" sz="2000" dirty="0">
                <a:solidFill>
                  <a:srgbClr val="555555"/>
                </a:solidFill>
                <a:latin typeface="Times New Roman" panose="02020603050405020304" pitchFamily="18" charset="0"/>
                <a:ea typeface="微软雅黑" panose="020B0503020204020204" pitchFamily="34" charset="-122"/>
              </a:rPr>
              <a:t>万次。</a:t>
            </a:r>
          </a:p>
        </p:txBody>
      </p:sp>
    </p:spTree>
    <p:custDataLst>
      <p:tags r:id="rId1"/>
    </p:custDataLst>
    <p:extLst>
      <p:ext uri="{BB962C8B-B14F-4D97-AF65-F5344CB8AC3E}">
        <p14:creationId xmlns:p14="http://schemas.microsoft.com/office/powerpoint/2010/main" val="34868506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同编译相关的科研课题</a:t>
            </a:r>
          </a:p>
        </p:txBody>
      </p:sp>
      <p:sp>
        <p:nvSpPr>
          <p:cNvPr id="3" name="TextBox 30"/>
          <p:cNvSpPr txBox="1"/>
          <p:nvPr/>
        </p:nvSpPr>
        <p:spPr>
          <a:xfrm>
            <a:off x="808721" y="935831"/>
            <a:ext cx="10686415" cy="5176482"/>
          </a:xfrm>
          <a:prstGeom prst="rect">
            <a:avLst/>
          </a:prstGeom>
          <a:noFill/>
        </p:spPr>
        <p:txBody>
          <a:bodyPr wrap="square" rtlCol="0">
            <a:spAutoFit/>
          </a:bodyPr>
          <a:lstStyle/>
          <a:p>
            <a:pPr marL="273050" indent="-273050">
              <a:lnSpc>
                <a:spcPct val="11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sym typeface="+mn-ea"/>
              </a:rPr>
              <a:t>关键词：安全、高效能</a:t>
            </a:r>
          </a:p>
          <a:p>
            <a:pPr marL="273050" indent="-273050">
              <a:lnSpc>
                <a:spcPct val="11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sym typeface="+mn-ea"/>
              </a:rPr>
              <a:t>基于</a:t>
            </a:r>
            <a:r>
              <a:rPr lang="en-US" altLang="zh-CN" sz="2400" dirty="0">
                <a:solidFill>
                  <a:schemeClr val="accent1"/>
                </a:solidFill>
                <a:latin typeface="Times New Roman" panose="02020603050405020304" pitchFamily="18" charset="0"/>
                <a:ea typeface="微软雅黑" panose="020B0503020204020204" pitchFamily="34" charset="-122"/>
                <a:sym typeface="+mn-ea"/>
              </a:rPr>
              <a:t>GCC</a:t>
            </a:r>
            <a:r>
              <a:rPr lang="zh-CN" altLang="en-US" sz="2400" dirty="0">
                <a:solidFill>
                  <a:schemeClr val="accent1"/>
                </a:solidFill>
                <a:latin typeface="Times New Roman" panose="02020603050405020304" pitchFamily="18" charset="0"/>
                <a:ea typeface="微软雅黑" panose="020B0503020204020204" pitchFamily="34" charset="-122"/>
                <a:sym typeface="+mn-ea"/>
              </a:rPr>
              <a:t>编译器的相关工作</a:t>
            </a:r>
            <a:r>
              <a:rPr lang="en-US" altLang="zh-CN" sz="2400" dirty="0">
                <a:solidFill>
                  <a:schemeClr val="accent1"/>
                </a:solidFill>
                <a:latin typeface="Times New Roman" panose="02020603050405020304" pitchFamily="18" charset="0"/>
                <a:ea typeface="微软雅黑" panose="020B0503020204020204" pitchFamily="34" charset="-122"/>
                <a:sym typeface="+mn-ea"/>
              </a:rPr>
              <a:t>(05</a:t>
            </a:r>
            <a:r>
              <a:rPr lang="zh-CN" altLang="en-US" sz="2400" dirty="0">
                <a:solidFill>
                  <a:schemeClr val="accent1"/>
                </a:solidFill>
                <a:latin typeface="Times New Roman" panose="02020603050405020304" pitchFamily="18" charset="0"/>
                <a:ea typeface="微软雅黑" panose="020B0503020204020204" pitchFamily="34" charset="-122"/>
                <a:sym typeface="+mn-ea"/>
              </a:rPr>
              <a:t>年开始和</a:t>
            </a:r>
            <a:r>
              <a:rPr lang="en-US" altLang="zh-CN" sz="2400" dirty="0">
                <a:solidFill>
                  <a:schemeClr val="accent1"/>
                </a:solidFill>
                <a:latin typeface="Times New Roman" panose="02020603050405020304" pitchFamily="18" charset="0"/>
                <a:ea typeface="微软雅黑" panose="020B0503020204020204" pitchFamily="34" charset="-122"/>
                <a:sym typeface="+mn-ea"/>
              </a:rPr>
              <a:t>716</a:t>
            </a:r>
            <a:r>
              <a:rPr lang="zh-CN" altLang="en-US" sz="2400" dirty="0">
                <a:solidFill>
                  <a:schemeClr val="accent1"/>
                </a:solidFill>
                <a:latin typeface="Times New Roman" panose="02020603050405020304" pitchFamily="18" charset="0"/>
                <a:ea typeface="微软雅黑" panose="020B0503020204020204" pitchFamily="34" charset="-122"/>
                <a:sym typeface="+mn-ea"/>
              </a:rPr>
              <a:t>合作</a:t>
            </a:r>
            <a:r>
              <a:rPr lang="en-US" altLang="zh-CN" sz="2400" dirty="0">
                <a:solidFill>
                  <a:schemeClr val="accent1"/>
                </a:solidFill>
                <a:latin typeface="Times New Roman" panose="02020603050405020304" pitchFamily="18" charset="0"/>
                <a:ea typeface="微软雅黑" panose="020B0503020204020204" pitchFamily="34" charset="-122"/>
                <a:sym typeface="+mn-ea"/>
              </a:rPr>
              <a:t>)</a:t>
            </a:r>
            <a:endParaRPr lang="zh-CN" altLang="en-US" sz="2400" dirty="0">
              <a:solidFill>
                <a:schemeClr val="accent1"/>
              </a:solidFill>
              <a:latin typeface="Times New Roman" panose="02020603050405020304" pitchFamily="18" charset="0"/>
              <a:ea typeface="微软雅黑" panose="020B0503020204020204" pitchFamily="34" charset="-122"/>
              <a:sym typeface="+mn-ea"/>
            </a:endParaRPr>
          </a:p>
          <a:p>
            <a:pPr marL="730250" lvl="1" indent="-273050">
              <a:lnSpc>
                <a:spcPct val="110000"/>
              </a:lnSpc>
              <a:spcBef>
                <a:spcPts val="200"/>
              </a:spcBef>
              <a:spcAft>
                <a:spcPts val="200"/>
              </a:spcAft>
              <a:buSzPct val="70000"/>
              <a:buFont typeface="Wingdings" panose="05000000000000000000" pitchFamily="2" charset="2"/>
              <a:buChar char="l"/>
            </a:pPr>
            <a:r>
              <a:rPr lang="en-US" altLang="zh-CN" sz="2000" dirty="0">
                <a:latin typeface="Times New Roman" panose="02020603050405020304" pitchFamily="18" charset="0"/>
                <a:ea typeface="微软雅黑" panose="020B0503020204020204" pitchFamily="34" charset="-122"/>
                <a:sym typeface="+mn-ea"/>
              </a:rPr>
              <a:t>C</a:t>
            </a:r>
            <a:r>
              <a:rPr lang="zh-CN" altLang="en-US" sz="2000" dirty="0">
                <a:latin typeface="Times New Roman" panose="02020603050405020304" pitchFamily="18" charset="0"/>
                <a:ea typeface="微软雅黑" panose="020B0503020204020204" pitchFamily="34" charset="-122"/>
                <a:sym typeface="+mn-ea"/>
              </a:rPr>
              <a:t>语言安全编译器</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000" dirty="0">
                <a:latin typeface="Times New Roman" panose="02020603050405020304" pitchFamily="18" charset="0"/>
                <a:ea typeface="微软雅黑" panose="020B0503020204020204" pitchFamily="34" charset="-122"/>
                <a:sym typeface="+mn-ea"/>
              </a:rPr>
              <a:t>新增指令集研究</a:t>
            </a:r>
            <a:endParaRPr lang="en-US" altLang="zh-CN" sz="2000" dirty="0">
              <a:latin typeface="Times New Roman" panose="02020603050405020304" pitchFamily="18" charset="0"/>
              <a:ea typeface="微软雅黑" panose="020B0503020204020204" pitchFamily="34" charset="-122"/>
              <a:sym typeface="+mn-ea"/>
            </a:endParaRPr>
          </a:p>
          <a:p>
            <a:pPr marL="273050" indent="-273050">
              <a:lnSpc>
                <a:spcPct val="11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sym typeface="+mn-ea"/>
              </a:rPr>
              <a:t>基于</a:t>
            </a:r>
            <a:r>
              <a:rPr lang="en-US" altLang="zh-CN" sz="2400" dirty="0">
                <a:solidFill>
                  <a:schemeClr val="accent1"/>
                </a:solidFill>
                <a:latin typeface="Times New Roman" panose="02020603050405020304" pitchFamily="18" charset="0"/>
                <a:ea typeface="微软雅黑" panose="020B0503020204020204" pitchFamily="34" charset="-122"/>
                <a:sym typeface="+mn-ea"/>
              </a:rPr>
              <a:t>SDCC</a:t>
            </a:r>
            <a:r>
              <a:rPr lang="zh-CN" altLang="en-US" sz="2400" dirty="0">
                <a:solidFill>
                  <a:schemeClr val="accent1"/>
                </a:solidFill>
                <a:latin typeface="Times New Roman" panose="02020603050405020304" pitchFamily="18" charset="0"/>
                <a:ea typeface="微软雅黑" panose="020B0503020204020204" pitchFamily="34" charset="-122"/>
                <a:sym typeface="+mn-ea"/>
              </a:rPr>
              <a:t>编译器的控制流检测技术研究（芯片</a:t>
            </a:r>
            <a:r>
              <a:rPr lang="en-US" altLang="zh-CN" sz="2400" dirty="0">
                <a:solidFill>
                  <a:schemeClr val="accent1"/>
                </a:solidFill>
                <a:latin typeface="Times New Roman" panose="02020603050405020304" pitchFamily="18" charset="0"/>
                <a:ea typeface="微软雅黑" panose="020B0503020204020204" pitchFamily="34" charset="-122"/>
                <a:sym typeface="+mn-ea"/>
              </a:rPr>
              <a:t>R80515</a:t>
            </a:r>
            <a:r>
              <a:rPr lang="zh-CN" altLang="en-US" sz="2400" dirty="0">
                <a:solidFill>
                  <a:schemeClr val="accent1"/>
                </a:solidFill>
                <a:latin typeface="Times New Roman" panose="02020603050405020304" pitchFamily="18" charset="0"/>
                <a:ea typeface="微软雅黑" panose="020B0503020204020204" pitchFamily="34" charset="-122"/>
                <a:sym typeface="+mn-ea"/>
              </a:rPr>
              <a:t>）</a:t>
            </a:r>
          </a:p>
          <a:p>
            <a:pPr marL="273050" indent="-273050">
              <a:lnSpc>
                <a:spcPct val="11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sym typeface="+mn-ea"/>
              </a:rPr>
              <a:t>面向可重构计算平台的</a:t>
            </a:r>
            <a:r>
              <a:rPr lang="en-US" altLang="zh-CN" sz="2400" dirty="0">
                <a:solidFill>
                  <a:schemeClr val="accent1"/>
                </a:solidFill>
                <a:latin typeface="Times New Roman" panose="02020603050405020304" pitchFamily="18" charset="0"/>
                <a:ea typeface="微软雅黑" panose="020B0503020204020204" pitchFamily="34" charset="-122"/>
                <a:sym typeface="+mn-ea"/>
              </a:rPr>
              <a:t>ASCRA</a:t>
            </a:r>
            <a:r>
              <a:rPr lang="zh-CN" altLang="en-US" sz="2400" dirty="0">
                <a:solidFill>
                  <a:schemeClr val="accent1"/>
                </a:solidFill>
                <a:latin typeface="Times New Roman" panose="02020603050405020304" pitchFamily="18" charset="0"/>
                <a:ea typeface="微软雅黑" panose="020B0503020204020204" pitchFamily="34" charset="-122"/>
                <a:sym typeface="+mn-ea"/>
              </a:rPr>
              <a:t>编译器（高层次综合）研究基于</a:t>
            </a:r>
            <a:r>
              <a:rPr lang="en-US" altLang="zh-CN" sz="2400" dirty="0">
                <a:solidFill>
                  <a:schemeClr val="accent1"/>
                </a:solidFill>
                <a:latin typeface="Times New Roman" panose="02020603050405020304" pitchFamily="18" charset="0"/>
                <a:ea typeface="微软雅黑" panose="020B0503020204020204" pitchFamily="34" charset="-122"/>
                <a:sym typeface="+mn-ea"/>
              </a:rPr>
              <a:t>LLVM</a:t>
            </a:r>
            <a:r>
              <a:rPr lang="zh-CN" altLang="en-US" sz="2400" dirty="0">
                <a:solidFill>
                  <a:schemeClr val="accent1"/>
                </a:solidFill>
                <a:latin typeface="Times New Roman" panose="02020603050405020304" pitchFamily="18" charset="0"/>
                <a:ea typeface="微软雅黑" panose="020B0503020204020204" pitchFamily="34" charset="-122"/>
                <a:sym typeface="+mn-ea"/>
              </a:rPr>
              <a:t>的</a:t>
            </a:r>
            <a:r>
              <a:rPr lang="en-US" altLang="zh-CN" sz="2400" dirty="0">
                <a:solidFill>
                  <a:schemeClr val="accent1"/>
                </a:solidFill>
                <a:latin typeface="Times New Roman" panose="02020603050405020304" pitchFamily="18" charset="0"/>
                <a:ea typeface="微软雅黑" panose="020B0503020204020204" pitchFamily="34" charset="-122"/>
                <a:sym typeface="+mn-ea"/>
              </a:rPr>
              <a:t>C*Core</a:t>
            </a:r>
            <a:r>
              <a:rPr lang="zh-CN" altLang="en-US" sz="2400" dirty="0">
                <a:solidFill>
                  <a:schemeClr val="accent1"/>
                </a:solidFill>
                <a:latin typeface="Times New Roman" panose="02020603050405020304" pitchFamily="18" charset="0"/>
                <a:ea typeface="微软雅黑" panose="020B0503020204020204" pitchFamily="34" charset="-122"/>
                <a:sym typeface="+mn-ea"/>
              </a:rPr>
              <a:t>编译器的研究</a:t>
            </a:r>
          </a:p>
          <a:p>
            <a:pPr marL="273050" indent="-273050">
              <a:lnSpc>
                <a:spcPct val="110000"/>
              </a:lnSpc>
              <a:spcBef>
                <a:spcPts val="200"/>
              </a:spcBef>
              <a:spcAft>
                <a:spcPts val="200"/>
              </a:spcAft>
              <a:buSzPct val="70000"/>
              <a:buFont typeface="Wingdings" panose="05000000000000000000" pitchFamily="2" charset="2"/>
              <a:buChar char="l"/>
            </a:pPr>
            <a:r>
              <a:rPr lang="en-US" altLang="zh-CN" sz="2400" dirty="0">
                <a:solidFill>
                  <a:schemeClr val="accent1"/>
                </a:solidFill>
                <a:latin typeface="Times New Roman" panose="02020603050405020304" pitchFamily="18" charset="0"/>
                <a:ea typeface="微软雅黑" panose="020B0503020204020204" pitchFamily="34" charset="-122"/>
                <a:sym typeface="+mn-ea"/>
              </a:rPr>
              <a:t>Android Dalvik</a:t>
            </a:r>
            <a:r>
              <a:rPr lang="zh-CN" altLang="en-US" sz="2400" dirty="0">
                <a:solidFill>
                  <a:schemeClr val="accent1"/>
                </a:solidFill>
                <a:latin typeface="Times New Roman" panose="02020603050405020304" pitchFamily="18" charset="0"/>
                <a:ea typeface="微软雅黑" panose="020B0503020204020204" pitchFamily="34" charset="-122"/>
                <a:sym typeface="+mn-ea"/>
              </a:rPr>
              <a:t>虚拟机的原理分析</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000" dirty="0">
                <a:latin typeface="Times New Roman" panose="02020603050405020304" pitchFamily="18" charset="0"/>
                <a:ea typeface="微软雅黑" panose="020B0503020204020204" pitchFamily="34" charset="-122"/>
                <a:sym typeface="+mn-ea"/>
              </a:rPr>
              <a:t>解释器、</a:t>
            </a:r>
            <a:r>
              <a:rPr lang="en-US" altLang="zh-CN" sz="2000" dirty="0">
                <a:latin typeface="Times New Roman" panose="02020603050405020304" pitchFamily="18" charset="0"/>
                <a:ea typeface="微软雅黑" panose="020B0503020204020204" pitchFamily="34" charset="-122"/>
                <a:sym typeface="+mn-ea"/>
              </a:rPr>
              <a:t>JIT</a:t>
            </a:r>
            <a:r>
              <a:rPr lang="zh-CN" altLang="en-US" sz="2000" dirty="0">
                <a:latin typeface="Times New Roman" panose="02020603050405020304" pitchFamily="18" charset="0"/>
                <a:ea typeface="微软雅黑" panose="020B0503020204020204" pitchFamily="34" charset="-122"/>
                <a:sym typeface="+mn-ea"/>
              </a:rPr>
              <a:t>技术原理分析</a:t>
            </a:r>
          </a:p>
          <a:p>
            <a:pPr marL="273050" indent="-273050">
              <a:lnSpc>
                <a:spcPct val="110000"/>
              </a:lnSpc>
              <a:spcBef>
                <a:spcPts val="200"/>
              </a:spcBef>
              <a:spcAft>
                <a:spcPts val="200"/>
              </a:spcAft>
              <a:buSzPct val="70000"/>
              <a:buFont typeface="Wingdings" panose="05000000000000000000" pitchFamily="2" charset="2"/>
              <a:buChar char="l"/>
            </a:pPr>
            <a:r>
              <a:rPr lang="en-US" altLang="zh-CN" sz="2400" dirty="0">
                <a:solidFill>
                  <a:schemeClr val="accent1"/>
                </a:solidFill>
                <a:latin typeface="Times New Roman" panose="02020603050405020304" pitchFamily="18" charset="0"/>
                <a:ea typeface="微软雅黑" panose="020B0503020204020204" pitchFamily="34" charset="-122"/>
                <a:sym typeface="+mn-ea"/>
              </a:rPr>
              <a:t>SimSoC</a:t>
            </a:r>
            <a:r>
              <a:rPr lang="zh-CN" altLang="en-US" sz="2400" dirty="0">
                <a:solidFill>
                  <a:schemeClr val="accent1"/>
                </a:solidFill>
                <a:latin typeface="Times New Roman" panose="02020603050405020304" pitchFamily="18" charset="0"/>
                <a:ea typeface="微软雅黑" panose="020B0503020204020204" pitchFamily="34" charset="-122"/>
                <a:sym typeface="+mn-ea"/>
              </a:rPr>
              <a:t>全系统模拟器加速研究</a:t>
            </a:r>
          </a:p>
          <a:p>
            <a:pPr marL="730250" lvl="1" indent="-273050">
              <a:lnSpc>
                <a:spcPct val="110000"/>
              </a:lnSpc>
              <a:spcBef>
                <a:spcPts val="200"/>
              </a:spcBef>
              <a:spcAft>
                <a:spcPts val="200"/>
              </a:spcAft>
              <a:buSzPct val="70000"/>
              <a:buFont typeface="Wingdings" panose="05000000000000000000" pitchFamily="2" charset="2"/>
              <a:buChar char="l"/>
            </a:pPr>
            <a:r>
              <a:rPr lang="zh-CN" altLang="en-US" sz="2000" dirty="0">
                <a:latin typeface="Times New Roman" panose="02020603050405020304" pitchFamily="18" charset="0"/>
                <a:ea typeface="微软雅黑" panose="020B0503020204020204" pitchFamily="34" charset="-122"/>
                <a:sym typeface="+mn-ea"/>
              </a:rPr>
              <a:t>采用</a:t>
            </a:r>
            <a:r>
              <a:rPr lang="en-US" altLang="zh-CN" sz="2000" dirty="0">
                <a:latin typeface="Times New Roman" panose="02020603050405020304" pitchFamily="18" charset="0"/>
                <a:ea typeface="微软雅黑" panose="020B0503020204020204" pitchFamily="34" charset="-122"/>
                <a:sym typeface="+mn-ea"/>
              </a:rPr>
              <a:t>LLVM</a:t>
            </a:r>
            <a:r>
              <a:rPr lang="zh-CN" altLang="en-US" sz="2000" dirty="0">
                <a:latin typeface="Times New Roman" panose="02020603050405020304" pitchFamily="18" charset="0"/>
                <a:ea typeface="微软雅黑" panose="020B0503020204020204" pitchFamily="34" charset="-122"/>
                <a:sym typeface="+mn-ea"/>
              </a:rPr>
              <a:t>的</a:t>
            </a:r>
            <a:r>
              <a:rPr lang="en-US" altLang="zh-CN" sz="2000" dirty="0">
                <a:latin typeface="Times New Roman" panose="02020603050405020304" pitchFamily="18" charset="0"/>
                <a:ea typeface="微软雅黑" panose="020B0503020204020204" pitchFamily="34" charset="-122"/>
                <a:sym typeface="+mn-ea"/>
              </a:rPr>
              <a:t>JIT</a:t>
            </a:r>
            <a:r>
              <a:rPr lang="zh-CN" altLang="en-US" sz="2000" dirty="0">
                <a:latin typeface="Times New Roman" panose="02020603050405020304" pitchFamily="18" charset="0"/>
                <a:ea typeface="微软雅黑" panose="020B0503020204020204" pitchFamily="34" charset="-122"/>
                <a:sym typeface="+mn-ea"/>
              </a:rPr>
              <a:t>技术加速</a:t>
            </a:r>
            <a:r>
              <a:rPr lang="en-US" altLang="zh-CN" sz="2000" dirty="0">
                <a:latin typeface="Times New Roman" panose="02020603050405020304" pitchFamily="18" charset="0"/>
                <a:ea typeface="微软雅黑" panose="020B0503020204020204" pitchFamily="34" charset="-122"/>
                <a:sym typeface="+mn-ea"/>
              </a:rPr>
              <a:t>SimSoC</a:t>
            </a:r>
          </a:p>
          <a:p>
            <a:pPr marL="273050" indent="-273050">
              <a:lnSpc>
                <a:spcPct val="110000"/>
              </a:lnSpc>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sym typeface="+mn-ea"/>
              </a:rPr>
              <a:t>基于</a:t>
            </a:r>
            <a:r>
              <a:rPr lang="en-US" altLang="zh-CN" sz="2400" dirty="0">
                <a:solidFill>
                  <a:schemeClr val="accent1"/>
                </a:solidFill>
                <a:latin typeface="Times New Roman" panose="02020603050405020304" pitchFamily="18" charset="0"/>
                <a:ea typeface="微软雅黑" panose="020B0503020204020204" pitchFamily="34" charset="-122"/>
                <a:sym typeface="+mn-ea"/>
              </a:rPr>
              <a:t>LLVM</a:t>
            </a:r>
            <a:r>
              <a:rPr lang="zh-CN" altLang="en-US" sz="2400" dirty="0">
                <a:solidFill>
                  <a:schemeClr val="accent1"/>
                </a:solidFill>
                <a:latin typeface="Times New Roman" panose="02020603050405020304" pitchFamily="18" charset="0"/>
                <a:ea typeface="微软雅黑" panose="020B0503020204020204" pitchFamily="34" charset="-122"/>
                <a:sym typeface="+mn-ea"/>
              </a:rPr>
              <a:t>的</a:t>
            </a:r>
            <a:r>
              <a:rPr lang="en-US" altLang="zh-CN" sz="2400" dirty="0">
                <a:solidFill>
                  <a:schemeClr val="accent1"/>
                </a:solidFill>
                <a:latin typeface="Times New Roman" panose="02020603050405020304" pitchFamily="18" charset="0"/>
                <a:ea typeface="微软雅黑" panose="020B0503020204020204" pitchFamily="34" charset="-122"/>
                <a:sym typeface="+mn-ea"/>
              </a:rPr>
              <a:t>ATOM</a:t>
            </a:r>
            <a:r>
              <a:rPr lang="zh-CN" altLang="en-US" sz="2400" dirty="0">
                <a:solidFill>
                  <a:schemeClr val="accent1"/>
                </a:solidFill>
                <a:latin typeface="Times New Roman" panose="02020603050405020304" pitchFamily="18" charset="0"/>
                <a:ea typeface="微软雅黑" panose="020B0503020204020204" pitchFamily="34" charset="-122"/>
                <a:sym typeface="+mn-ea"/>
              </a:rPr>
              <a:t>（</a:t>
            </a:r>
            <a:r>
              <a:rPr lang="en-US" altLang="zh-CN" sz="2400" dirty="0">
                <a:solidFill>
                  <a:schemeClr val="accent1"/>
                </a:solidFill>
                <a:latin typeface="Times New Roman" panose="02020603050405020304" pitchFamily="18" charset="0"/>
                <a:ea typeface="微软雅黑" panose="020B0503020204020204" pitchFamily="34" charset="-122"/>
                <a:sym typeface="+mn-ea"/>
              </a:rPr>
              <a:t>X86</a:t>
            </a:r>
            <a:r>
              <a:rPr lang="zh-CN" altLang="en-US" sz="2400" dirty="0">
                <a:solidFill>
                  <a:schemeClr val="accent1"/>
                </a:solidFill>
                <a:latin typeface="Times New Roman" panose="02020603050405020304" pitchFamily="18" charset="0"/>
                <a:ea typeface="微软雅黑" panose="020B0503020204020204" pitchFamily="34" charset="-122"/>
                <a:sym typeface="+mn-ea"/>
              </a:rPr>
              <a:t>）编译优化研究</a:t>
            </a:r>
          </a:p>
        </p:txBody>
      </p:sp>
    </p:spTree>
    <p:custDataLst>
      <p:tags r:id="rId1"/>
    </p:custData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en-US" altLang="zh-CN"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LLVM!!</a:t>
            </a:r>
          </a:p>
        </p:txBody>
      </p:sp>
      <p:sp>
        <p:nvSpPr>
          <p:cNvPr id="3" name="TextBox 30"/>
          <p:cNvSpPr txBox="1"/>
          <p:nvPr/>
        </p:nvSpPr>
        <p:spPr>
          <a:xfrm>
            <a:off x="668655" y="863823"/>
            <a:ext cx="10276165" cy="5308633"/>
          </a:xfrm>
          <a:prstGeom prst="rect">
            <a:avLst/>
          </a:prstGeom>
          <a:noFill/>
        </p:spPr>
        <p:txBody>
          <a:bodyPr wrap="square" rtlCol="0">
            <a:spAutoFit/>
          </a:bodyPr>
          <a:lstStyle/>
          <a:p>
            <a:pPr marL="273050" indent="-273050">
              <a:lnSpc>
                <a:spcPct val="110000"/>
              </a:lnSpc>
              <a:spcBef>
                <a:spcPts val="200"/>
              </a:spcBef>
              <a:spcAft>
                <a:spcPts val="200"/>
              </a:spcAft>
              <a:buSzPct val="70000"/>
              <a:buFont typeface="Wingdings" panose="05000000000000000000" pitchFamily="2" charset="2"/>
              <a:buChar char="l"/>
            </a:pPr>
            <a:r>
              <a:rPr lang="en-US" altLang="zh-CN" sz="2800" b="1" dirty="0">
                <a:latin typeface="Times New Roman" panose="02020603050405020304" pitchFamily="18" charset="0"/>
                <a:ea typeface="微软雅黑" panose="020B0503020204020204" pitchFamily="34" charset="-122"/>
                <a:sym typeface="+mn-ea"/>
              </a:rPr>
              <a:t>Andriod </a:t>
            </a:r>
            <a:r>
              <a:rPr lang="en-US" altLang="zh-CN" sz="2800" b="1" dirty="0" err="1">
                <a:latin typeface="Times New Roman" panose="02020603050405020304" pitchFamily="18" charset="0"/>
                <a:ea typeface="微软雅黑" panose="020B0503020204020204" pitchFamily="34" charset="-122"/>
                <a:sym typeface="+mn-ea"/>
              </a:rPr>
              <a:t>Dalivk</a:t>
            </a:r>
            <a:endParaRPr lang="en-US" altLang="zh-CN" sz="2800" b="1" dirty="0">
              <a:latin typeface="Times New Roman" panose="02020603050405020304" pitchFamily="18" charset="0"/>
              <a:ea typeface="微软雅黑" panose="020B0503020204020204" pitchFamily="34" charset="-122"/>
              <a:sym typeface="+mn-ea"/>
            </a:endParaRPr>
          </a:p>
          <a:p>
            <a:pPr marL="730250" lvl="1" indent="-273050" algn="just">
              <a:lnSpc>
                <a:spcPct val="110000"/>
              </a:lnSpc>
              <a:spcBef>
                <a:spcPts val="200"/>
              </a:spcBef>
              <a:spcAft>
                <a:spcPts val="200"/>
              </a:spcAft>
              <a:buSzPct val="70000"/>
              <a:buFont typeface="Wingdings" panose="05000000000000000000" pitchFamily="2" charset="2"/>
              <a:buChar char="l"/>
            </a:pPr>
            <a:r>
              <a:rPr lang="zh-CN" altLang="en-US" sz="2000" dirty="0">
                <a:solidFill>
                  <a:srgbClr val="294A5A"/>
                </a:solidFill>
                <a:latin typeface="Times New Roman" panose="02020603050405020304" pitchFamily="18" charset="0"/>
                <a:ea typeface="微软雅黑" panose="020B0503020204020204" pitchFamily="34" charset="-122"/>
                <a:sym typeface="+mn-ea"/>
              </a:rPr>
              <a:t>之前</a:t>
            </a:r>
            <a:r>
              <a:rPr lang="en-US" altLang="zh-CN" sz="2000" dirty="0">
                <a:solidFill>
                  <a:srgbClr val="294A5A"/>
                </a:solidFill>
                <a:latin typeface="Times New Roman" panose="02020603050405020304" pitchFamily="18" charset="0"/>
                <a:ea typeface="微软雅黑" panose="020B0503020204020204" pitchFamily="34" charset="-122"/>
                <a:sym typeface="+mn-ea"/>
              </a:rPr>
              <a:t>Android</a:t>
            </a:r>
            <a:r>
              <a:rPr lang="zh-CN" altLang="en-US" sz="2000" dirty="0">
                <a:solidFill>
                  <a:srgbClr val="294A5A"/>
                </a:solidFill>
                <a:latin typeface="Times New Roman" panose="02020603050405020304" pitchFamily="18" charset="0"/>
                <a:ea typeface="微软雅黑" panose="020B0503020204020204" pitchFamily="34" charset="-122"/>
                <a:sym typeface="+mn-ea"/>
              </a:rPr>
              <a:t>采用的是</a:t>
            </a:r>
            <a:r>
              <a:rPr lang="en-US" altLang="zh-CN" sz="2000" dirty="0">
                <a:solidFill>
                  <a:srgbClr val="294A5A"/>
                </a:solidFill>
                <a:latin typeface="Times New Roman" panose="02020603050405020304" pitchFamily="18" charset="0"/>
                <a:ea typeface="微软雅黑" panose="020B0503020204020204" pitchFamily="34" charset="-122"/>
                <a:sym typeface="+mn-ea"/>
              </a:rPr>
              <a:t>Dalvik VM</a:t>
            </a:r>
            <a:r>
              <a:rPr lang="zh-CN" altLang="en-US" sz="2000" dirty="0">
                <a:solidFill>
                  <a:srgbClr val="294A5A"/>
                </a:solidFill>
                <a:latin typeface="Times New Roman" panose="02020603050405020304" pitchFamily="18" charset="0"/>
                <a:ea typeface="微软雅黑" panose="020B0503020204020204" pitchFamily="34" charset="-122"/>
                <a:sym typeface="+mn-ea"/>
              </a:rPr>
              <a:t>，在</a:t>
            </a:r>
            <a:r>
              <a:rPr lang="en-US" altLang="zh-CN" sz="2000" dirty="0">
                <a:solidFill>
                  <a:srgbClr val="294A5A"/>
                </a:solidFill>
                <a:latin typeface="Times New Roman" panose="02020603050405020304" pitchFamily="18" charset="0"/>
                <a:ea typeface="微软雅黑" panose="020B0503020204020204" pitchFamily="34" charset="-122"/>
                <a:sym typeface="+mn-ea"/>
              </a:rPr>
              <a:t>Android2.2</a:t>
            </a:r>
            <a:r>
              <a:rPr lang="zh-CN" altLang="en-US" sz="2000" dirty="0">
                <a:solidFill>
                  <a:srgbClr val="294A5A"/>
                </a:solidFill>
                <a:latin typeface="Times New Roman" panose="02020603050405020304" pitchFamily="18" charset="0"/>
                <a:ea typeface="微软雅黑" panose="020B0503020204020204" pitchFamily="34" charset="-122"/>
                <a:sym typeface="+mn-ea"/>
              </a:rPr>
              <a:t>之前，连</a:t>
            </a:r>
            <a:r>
              <a:rPr lang="en-US" altLang="zh-CN" sz="2000" dirty="0">
                <a:solidFill>
                  <a:srgbClr val="294A5A"/>
                </a:solidFill>
                <a:latin typeface="Times New Roman" panose="02020603050405020304" pitchFamily="18" charset="0"/>
                <a:ea typeface="微软雅黑" panose="020B0503020204020204" pitchFamily="34" charset="-122"/>
                <a:sym typeface="+mn-ea"/>
              </a:rPr>
              <a:t>JIT</a:t>
            </a:r>
            <a:r>
              <a:rPr lang="zh-CN" altLang="en-US" sz="2000" dirty="0">
                <a:solidFill>
                  <a:srgbClr val="294A5A"/>
                </a:solidFill>
                <a:latin typeface="Times New Roman" panose="02020603050405020304" pitchFamily="18" charset="0"/>
                <a:ea typeface="微软雅黑" panose="020B0503020204020204" pitchFamily="34" charset="-122"/>
                <a:sym typeface="+mn-ea"/>
              </a:rPr>
              <a:t>都没有使用，只是解释执行，所以速度很慢，从</a:t>
            </a:r>
            <a:r>
              <a:rPr lang="en-US" altLang="zh-CN" sz="2000" dirty="0">
                <a:solidFill>
                  <a:srgbClr val="294A5A"/>
                </a:solidFill>
                <a:latin typeface="Times New Roman" panose="02020603050405020304" pitchFamily="18" charset="0"/>
                <a:ea typeface="微软雅黑" panose="020B0503020204020204" pitchFamily="34" charset="-122"/>
                <a:sym typeface="+mn-ea"/>
              </a:rPr>
              <a:t>Android2.2</a:t>
            </a:r>
            <a:r>
              <a:rPr lang="zh-CN" altLang="en-US" sz="2000" dirty="0">
                <a:solidFill>
                  <a:srgbClr val="294A5A"/>
                </a:solidFill>
                <a:latin typeface="Times New Roman" panose="02020603050405020304" pitchFamily="18" charset="0"/>
                <a:ea typeface="微软雅黑" panose="020B0503020204020204" pitchFamily="34" charset="-122"/>
                <a:sym typeface="+mn-ea"/>
              </a:rPr>
              <a:t>之后加入了</a:t>
            </a:r>
            <a:r>
              <a:rPr lang="en-US" altLang="zh-CN" sz="2000" dirty="0">
                <a:solidFill>
                  <a:srgbClr val="294A5A"/>
                </a:solidFill>
                <a:latin typeface="Times New Roman" panose="02020603050405020304" pitchFamily="18" charset="0"/>
                <a:ea typeface="微软雅黑" panose="020B0503020204020204" pitchFamily="34" charset="-122"/>
                <a:sym typeface="+mn-ea"/>
              </a:rPr>
              <a:t>JIT</a:t>
            </a:r>
            <a:r>
              <a:rPr lang="zh-CN" altLang="en-US" sz="2000" dirty="0">
                <a:solidFill>
                  <a:srgbClr val="294A5A"/>
                </a:solidFill>
                <a:latin typeface="Times New Roman" panose="02020603050405020304" pitchFamily="18" charset="0"/>
                <a:ea typeface="微软雅黑" panose="020B0503020204020204" pitchFamily="34" charset="-122"/>
                <a:sym typeface="+mn-ea"/>
              </a:rPr>
              <a:t>之后，一直用了相当长的时间。</a:t>
            </a:r>
            <a:endParaRPr lang="en-US" altLang="zh-CN" sz="2000" dirty="0">
              <a:solidFill>
                <a:srgbClr val="294A5A"/>
              </a:solidFill>
              <a:latin typeface="Times New Roman" panose="02020603050405020304" pitchFamily="18" charset="0"/>
              <a:ea typeface="微软雅黑" panose="020B0503020204020204" pitchFamily="34" charset="-122"/>
              <a:sym typeface="+mn-ea"/>
            </a:endParaRPr>
          </a:p>
          <a:p>
            <a:pPr marL="730250" lvl="1" indent="-273050" algn="just">
              <a:lnSpc>
                <a:spcPct val="110000"/>
              </a:lnSpc>
              <a:spcBef>
                <a:spcPts val="200"/>
              </a:spcBef>
              <a:spcAft>
                <a:spcPts val="200"/>
              </a:spcAft>
              <a:buSzPct val="70000"/>
              <a:buFont typeface="Wingdings" panose="05000000000000000000" pitchFamily="2" charset="2"/>
              <a:buChar char="l"/>
            </a:pPr>
            <a:r>
              <a:rPr lang="en-US" altLang="zh-CN" sz="2000" dirty="0">
                <a:solidFill>
                  <a:srgbClr val="294A5A"/>
                </a:solidFill>
                <a:latin typeface="Times New Roman" panose="02020603050405020304" pitchFamily="18" charset="0"/>
                <a:ea typeface="微软雅黑" panose="020B0503020204020204" pitchFamily="34" charset="-122"/>
                <a:sym typeface="+mn-ea"/>
              </a:rPr>
              <a:t>ART</a:t>
            </a:r>
            <a:r>
              <a:rPr lang="zh-CN" altLang="en-US" sz="2000" dirty="0">
                <a:solidFill>
                  <a:srgbClr val="294A5A"/>
                </a:solidFill>
                <a:latin typeface="Times New Roman" panose="02020603050405020304" pitchFamily="18" charset="0"/>
                <a:ea typeface="微软雅黑" panose="020B0503020204020204" pitchFamily="34" charset="-122"/>
                <a:sym typeface="+mn-ea"/>
              </a:rPr>
              <a:t>是在</a:t>
            </a:r>
            <a:r>
              <a:rPr lang="en-US" altLang="zh-CN" sz="2000" dirty="0">
                <a:solidFill>
                  <a:srgbClr val="294A5A"/>
                </a:solidFill>
                <a:latin typeface="Times New Roman" panose="02020603050405020304" pitchFamily="18" charset="0"/>
                <a:ea typeface="微软雅黑" panose="020B0503020204020204" pitchFamily="34" charset="-122"/>
                <a:sym typeface="+mn-ea"/>
              </a:rPr>
              <a:t>Android4.4</a:t>
            </a:r>
            <a:r>
              <a:rPr lang="zh-CN" altLang="en-US" sz="2000" dirty="0">
                <a:solidFill>
                  <a:srgbClr val="294A5A"/>
                </a:solidFill>
                <a:latin typeface="Times New Roman" panose="02020603050405020304" pitchFamily="18" charset="0"/>
                <a:ea typeface="微软雅黑" panose="020B0503020204020204" pitchFamily="34" charset="-122"/>
                <a:sym typeface="+mn-ea"/>
              </a:rPr>
              <a:t>正式出现的，就是它引起了</a:t>
            </a:r>
            <a:r>
              <a:rPr lang="en-US" altLang="zh-CN" sz="2000" dirty="0">
                <a:solidFill>
                  <a:srgbClr val="294A5A"/>
                </a:solidFill>
                <a:latin typeface="Times New Roman" panose="02020603050405020304" pitchFamily="18" charset="0"/>
                <a:ea typeface="微软雅黑" panose="020B0503020204020204" pitchFamily="34" charset="-122"/>
                <a:sym typeface="+mn-ea"/>
              </a:rPr>
              <a:t>Android</a:t>
            </a:r>
            <a:r>
              <a:rPr lang="zh-CN" altLang="en-US" sz="2000" dirty="0">
                <a:solidFill>
                  <a:srgbClr val="294A5A"/>
                </a:solidFill>
                <a:latin typeface="Times New Roman" panose="02020603050405020304" pitchFamily="18" charset="0"/>
                <a:ea typeface="微软雅黑" panose="020B0503020204020204" pitchFamily="34" charset="-122"/>
                <a:sym typeface="+mn-ea"/>
              </a:rPr>
              <a:t>中编译工具链的改动。之前</a:t>
            </a:r>
            <a:r>
              <a:rPr lang="en-US" altLang="zh-CN" sz="2000" dirty="0">
                <a:solidFill>
                  <a:srgbClr val="294A5A"/>
                </a:solidFill>
                <a:latin typeface="Times New Roman" panose="02020603050405020304" pitchFamily="18" charset="0"/>
                <a:ea typeface="微软雅黑" panose="020B0503020204020204" pitchFamily="34" charset="-122"/>
                <a:sym typeface="+mn-ea"/>
              </a:rPr>
              <a:t>Dalvik</a:t>
            </a:r>
            <a:r>
              <a:rPr lang="zh-CN" altLang="en-US" sz="2000" dirty="0">
                <a:solidFill>
                  <a:srgbClr val="294A5A"/>
                </a:solidFill>
                <a:latin typeface="Times New Roman" panose="02020603050405020304" pitchFamily="18" charset="0"/>
                <a:ea typeface="微软雅黑" panose="020B0503020204020204" pitchFamily="34" charset="-122"/>
                <a:sym typeface="+mn-ea"/>
              </a:rPr>
              <a:t>拿到</a:t>
            </a:r>
            <a:r>
              <a:rPr lang="en-US" altLang="zh-CN" sz="2000" dirty="0">
                <a:solidFill>
                  <a:srgbClr val="294A5A"/>
                </a:solidFill>
                <a:latin typeface="Times New Roman" panose="02020603050405020304" pitchFamily="18" charset="0"/>
                <a:ea typeface="微软雅黑" panose="020B0503020204020204" pitchFamily="34" charset="-122"/>
                <a:sym typeface="+mn-ea"/>
              </a:rPr>
              <a:t>.</a:t>
            </a:r>
            <a:r>
              <a:rPr lang="en-US" altLang="zh-CN" sz="2000" dirty="0" err="1">
                <a:solidFill>
                  <a:srgbClr val="294A5A"/>
                </a:solidFill>
                <a:latin typeface="Times New Roman" panose="02020603050405020304" pitchFamily="18" charset="0"/>
                <a:ea typeface="微软雅黑" panose="020B0503020204020204" pitchFamily="34" charset="-122"/>
                <a:sym typeface="+mn-ea"/>
              </a:rPr>
              <a:t>dex</a:t>
            </a:r>
            <a:r>
              <a:rPr lang="zh-CN" altLang="en-US" sz="2000" dirty="0">
                <a:solidFill>
                  <a:srgbClr val="294A5A"/>
                </a:solidFill>
                <a:latin typeface="Times New Roman" panose="02020603050405020304" pitchFamily="18" charset="0"/>
                <a:ea typeface="微软雅黑" panose="020B0503020204020204" pitchFamily="34" charset="-122"/>
                <a:sym typeface="+mn-ea"/>
              </a:rPr>
              <a:t>或者优化过的</a:t>
            </a:r>
            <a:r>
              <a:rPr lang="en-US" altLang="zh-CN" sz="2000" dirty="0">
                <a:solidFill>
                  <a:srgbClr val="294A5A"/>
                </a:solidFill>
                <a:latin typeface="Times New Roman" panose="02020603050405020304" pitchFamily="18" charset="0"/>
                <a:ea typeface="微软雅黑" panose="020B0503020204020204" pitchFamily="34" charset="-122"/>
                <a:sym typeface="+mn-ea"/>
              </a:rPr>
              <a:t>.</a:t>
            </a:r>
            <a:r>
              <a:rPr lang="en-US" altLang="zh-CN" sz="2000" dirty="0" err="1">
                <a:solidFill>
                  <a:srgbClr val="294A5A"/>
                </a:solidFill>
                <a:latin typeface="Times New Roman" panose="02020603050405020304" pitchFamily="18" charset="0"/>
                <a:ea typeface="微软雅黑" panose="020B0503020204020204" pitchFamily="34" charset="-122"/>
                <a:sym typeface="+mn-ea"/>
              </a:rPr>
              <a:t>odex</a:t>
            </a:r>
            <a:r>
              <a:rPr lang="zh-CN" altLang="en-US" sz="2000" dirty="0">
                <a:solidFill>
                  <a:srgbClr val="294A5A"/>
                </a:solidFill>
                <a:latin typeface="Times New Roman" panose="02020603050405020304" pitchFamily="18" charset="0"/>
                <a:ea typeface="微软雅黑" panose="020B0503020204020204" pitchFamily="34" charset="-122"/>
                <a:sym typeface="+mn-ea"/>
              </a:rPr>
              <a:t>文件，是使用</a:t>
            </a:r>
            <a:r>
              <a:rPr lang="en-US" altLang="zh-CN" sz="2000" dirty="0">
                <a:solidFill>
                  <a:srgbClr val="294A5A"/>
                </a:solidFill>
                <a:latin typeface="Times New Roman" panose="02020603050405020304" pitchFamily="18" charset="0"/>
                <a:ea typeface="微软雅黑" panose="020B0503020204020204" pitchFamily="34" charset="-122"/>
                <a:sym typeface="+mn-ea"/>
              </a:rPr>
              <a:t>JIT</a:t>
            </a:r>
            <a:r>
              <a:rPr lang="zh-CN" altLang="en-US" sz="2000" dirty="0">
                <a:solidFill>
                  <a:srgbClr val="294A5A"/>
                </a:solidFill>
                <a:latin typeface="Times New Roman" panose="02020603050405020304" pitchFamily="18" charset="0"/>
                <a:ea typeface="微软雅黑" panose="020B0503020204020204" pitchFamily="34" charset="-122"/>
                <a:sym typeface="+mn-ea"/>
              </a:rPr>
              <a:t>然后执行的。现在</a:t>
            </a:r>
            <a:r>
              <a:rPr lang="en-US" altLang="zh-CN" sz="2000" dirty="0">
                <a:solidFill>
                  <a:srgbClr val="294A5A"/>
                </a:solidFill>
                <a:latin typeface="Times New Roman" panose="02020603050405020304" pitchFamily="18" charset="0"/>
                <a:ea typeface="微软雅黑" panose="020B0503020204020204" pitchFamily="34" charset="-122"/>
                <a:sym typeface="+mn-ea"/>
              </a:rPr>
              <a:t>ART</a:t>
            </a:r>
            <a:r>
              <a:rPr lang="zh-CN" altLang="en-US" sz="2000" dirty="0">
                <a:solidFill>
                  <a:srgbClr val="294A5A"/>
                </a:solidFill>
                <a:latin typeface="Times New Roman" panose="02020603050405020304" pitchFamily="18" charset="0"/>
                <a:ea typeface="微软雅黑" panose="020B0503020204020204" pitchFamily="34" charset="-122"/>
                <a:sym typeface="+mn-ea"/>
              </a:rPr>
              <a:t>是直接使用</a:t>
            </a:r>
            <a:r>
              <a:rPr lang="en-US" altLang="zh-CN" sz="2000" dirty="0">
                <a:solidFill>
                  <a:srgbClr val="294A5A"/>
                </a:solidFill>
                <a:latin typeface="Times New Roman" panose="02020603050405020304" pitchFamily="18" charset="0"/>
                <a:ea typeface="微软雅黑" panose="020B0503020204020204" pitchFamily="34" charset="-122"/>
                <a:sym typeface="+mn-ea"/>
              </a:rPr>
              <a:t>LLVM</a:t>
            </a:r>
            <a:r>
              <a:rPr lang="zh-CN" altLang="en-US" sz="2000" dirty="0">
                <a:solidFill>
                  <a:srgbClr val="294A5A"/>
                </a:solidFill>
                <a:latin typeface="Times New Roman" panose="02020603050405020304" pitchFamily="18" charset="0"/>
                <a:ea typeface="微软雅黑" panose="020B0503020204020204" pitchFamily="34" charset="-122"/>
                <a:sym typeface="+mn-ea"/>
              </a:rPr>
              <a:t>去做</a:t>
            </a:r>
            <a:r>
              <a:rPr lang="en-US" altLang="zh-CN" sz="2000" dirty="0">
                <a:solidFill>
                  <a:srgbClr val="294A5A"/>
                </a:solidFill>
                <a:latin typeface="Times New Roman" panose="02020603050405020304" pitchFamily="18" charset="0"/>
                <a:ea typeface="微软雅黑" panose="020B0503020204020204" pitchFamily="34" charset="-122"/>
                <a:sym typeface="+mn-ea"/>
              </a:rPr>
              <a:t>AOT</a:t>
            </a:r>
            <a:r>
              <a:rPr lang="zh-CN" altLang="en-US" sz="2000" dirty="0">
                <a:solidFill>
                  <a:srgbClr val="294A5A"/>
                </a:solidFill>
                <a:latin typeface="Times New Roman" panose="02020603050405020304" pitchFamily="18" charset="0"/>
                <a:ea typeface="微软雅黑" panose="020B0503020204020204" pitchFamily="34" charset="-122"/>
                <a:sym typeface="+mn-ea"/>
              </a:rPr>
              <a:t>（</a:t>
            </a:r>
            <a:r>
              <a:rPr lang="en-US" altLang="zh-CN" sz="2000" dirty="0">
                <a:solidFill>
                  <a:srgbClr val="294A5A"/>
                </a:solidFill>
                <a:latin typeface="Times New Roman" panose="02020603050405020304" pitchFamily="18" charset="0"/>
                <a:ea typeface="微软雅黑" panose="020B0503020204020204" pitchFamily="34" charset="-122"/>
                <a:sym typeface="+mn-ea"/>
              </a:rPr>
              <a:t>Ahead of Time</a:t>
            </a:r>
            <a:r>
              <a:rPr lang="zh-CN" altLang="en-US" sz="2000" dirty="0">
                <a:solidFill>
                  <a:srgbClr val="294A5A"/>
                </a:solidFill>
                <a:latin typeface="Times New Roman" panose="02020603050405020304" pitchFamily="18" charset="0"/>
                <a:ea typeface="微软雅黑" panose="020B0503020204020204" pitchFamily="34" charset="-122"/>
                <a:sym typeface="+mn-ea"/>
              </a:rPr>
              <a:t>），这样的话，执行速度自然就上来了，带来的牺牲是应用的安装速度会降下来，因为</a:t>
            </a:r>
            <a:r>
              <a:rPr lang="en-US" altLang="zh-CN" sz="2000" dirty="0">
                <a:solidFill>
                  <a:srgbClr val="294A5A"/>
                </a:solidFill>
                <a:latin typeface="Times New Roman" panose="02020603050405020304" pitchFamily="18" charset="0"/>
                <a:ea typeface="微软雅黑" panose="020B0503020204020204" pitchFamily="34" charset="-122"/>
                <a:sym typeface="+mn-ea"/>
              </a:rPr>
              <a:t>AOT</a:t>
            </a:r>
            <a:r>
              <a:rPr lang="zh-CN" altLang="en-US" sz="2000" dirty="0">
                <a:solidFill>
                  <a:srgbClr val="294A5A"/>
                </a:solidFill>
                <a:latin typeface="Times New Roman" panose="02020603050405020304" pitchFamily="18" charset="0"/>
                <a:ea typeface="微软雅黑" panose="020B0503020204020204" pitchFamily="34" charset="-122"/>
                <a:sym typeface="+mn-ea"/>
              </a:rPr>
              <a:t>编译是在安装的时候做的，后续的启动和执行，都使用的是</a:t>
            </a:r>
            <a:r>
              <a:rPr lang="en-US" altLang="zh-CN" sz="2000" dirty="0">
                <a:solidFill>
                  <a:srgbClr val="294A5A"/>
                </a:solidFill>
                <a:latin typeface="Times New Roman" panose="02020603050405020304" pitchFamily="18" charset="0"/>
                <a:ea typeface="微软雅黑" panose="020B0503020204020204" pitchFamily="34" charset="-122"/>
                <a:sym typeface="+mn-ea"/>
              </a:rPr>
              <a:t>AOT</a:t>
            </a:r>
            <a:r>
              <a:rPr lang="zh-CN" altLang="en-US" sz="2000" dirty="0">
                <a:solidFill>
                  <a:srgbClr val="294A5A"/>
                </a:solidFill>
                <a:latin typeface="Times New Roman" panose="02020603050405020304" pitchFamily="18" charset="0"/>
                <a:ea typeface="微软雅黑" panose="020B0503020204020204" pitchFamily="34" charset="-122"/>
                <a:sym typeface="+mn-ea"/>
              </a:rPr>
              <a:t>之后的结果</a:t>
            </a:r>
            <a:endParaRPr lang="en-US" altLang="zh-CN" sz="2000" dirty="0">
              <a:solidFill>
                <a:srgbClr val="294A5A"/>
              </a:solidFill>
              <a:latin typeface="Times New Roman" panose="02020603050405020304" pitchFamily="18" charset="0"/>
              <a:ea typeface="微软雅黑" panose="020B0503020204020204" pitchFamily="34" charset="-122"/>
              <a:sym typeface="+mn-ea"/>
            </a:endParaRPr>
          </a:p>
          <a:p>
            <a:pPr marL="273050" lvl="1" indent="-273050">
              <a:lnSpc>
                <a:spcPct val="110000"/>
              </a:lnSpc>
              <a:spcBef>
                <a:spcPts val="200"/>
              </a:spcBef>
              <a:spcAft>
                <a:spcPts val="200"/>
              </a:spcAft>
              <a:buSzPct val="70000"/>
              <a:buFont typeface="Wingdings" panose="05000000000000000000" pitchFamily="2" charset="2"/>
              <a:buChar char="l"/>
            </a:pPr>
            <a:r>
              <a:rPr lang="en-US" altLang="zh-CN" sz="2800" b="1" dirty="0">
                <a:latin typeface="Times New Roman" panose="02020603050405020304" pitchFamily="18" charset="0"/>
                <a:ea typeface="微软雅黑" panose="020B0503020204020204" pitchFamily="34" charset="-122"/>
                <a:sym typeface="+mn-ea"/>
              </a:rPr>
              <a:t>Apple LLVM </a:t>
            </a:r>
            <a:r>
              <a:rPr lang="zh-CN" altLang="en-US" sz="2800" b="1" dirty="0">
                <a:latin typeface="Times New Roman" panose="02020603050405020304" pitchFamily="18" charset="0"/>
                <a:ea typeface="微软雅黑" panose="020B0503020204020204" pitchFamily="34" charset="-122"/>
                <a:sym typeface="+mn-ea"/>
              </a:rPr>
              <a:t>编译器</a:t>
            </a:r>
            <a:endParaRPr lang="en-US" altLang="zh-CN" sz="2400" b="1" dirty="0">
              <a:solidFill>
                <a:srgbClr val="294A5A"/>
              </a:solidFill>
              <a:latin typeface="Times New Roman" panose="02020603050405020304" pitchFamily="18" charset="0"/>
              <a:ea typeface="微软雅黑" panose="020B0503020204020204" pitchFamily="34" charset="-122"/>
              <a:sym typeface="+mn-ea"/>
            </a:endParaRPr>
          </a:p>
          <a:p>
            <a:pPr marL="273050" lvl="1" indent="-273050">
              <a:lnSpc>
                <a:spcPct val="110000"/>
              </a:lnSpc>
              <a:spcBef>
                <a:spcPts val="200"/>
              </a:spcBef>
              <a:spcAft>
                <a:spcPts val="200"/>
              </a:spcAft>
              <a:buSzPct val="70000"/>
              <a:buFont typeface="Wingdings" panose="05000000000000000000" pitchFamily="2" charset="2"/>
              <a:buChar char="l"/>
            </a:pPr>
            <a:r>
              <a:rPr lang="zh-CN" altLang="en-US" sz="2800" b="1" dirty="0">
                <a:latin typeface="Times New Roman" panose="02020603050405020304" pitchFamily="18" charset="0"/>
                <a:ea typeface="微软雅黑" panose="020B0503020204020204" pitchFamily="34" charset="-122"/>
                <a:sym typeface="+mn-ea"/>
              </a:rPr>
              <a:t>苹果用</a:t>
            </a:r>
            <a:r>
              <a:rPr lang="en-US" altLang="zh-CN" sz="2800" b="1" dirty="0">
                <a:latin typeface="Times New Roman" panose="02020603050405020304" pitchFamily="18" charset="0"/>
                <a:ea typeface="微软雅黑" panose="020B0503020204020204" pitchFamily="34" charset="-122"/>
                <a:sym typeface="+mn-ea"/>
              </a:rPr>
              <a:t>LLVM JIT</a:t>
            </a:r>
            <a:r>
              <a:rPr lang="zh-CN" altLang="en-US" sz="2800" b="1" dirty="0">
                <a:latin typeface="Times New Roman" panose="02020603050405020304" pitchFamily="18" charset="0"/>
                <a:ea typeface="微软雅黑" panose="020B0503020204020204" pitchFamily="34" charset="-122"/>
                <a:sym typeface="+mn-ea"/>
              </a:rPr>
              <a:t>提升</a:t>
            </a:r>
            <a:r>
              <a:rPr lang="en-US" altLang="zh-CN" sz="2800" b="1" dirty="0">
                <a:latin typeface="Times New Roman" panose="02020603050405020304" pitchFamily="18" charset="0"/>
                <a:ea typeface="微软雅黑" panose="020B0503020204020204" pitchFamily="34" charset="-122"/>
                <a:sym typeface="+mn-ea"/>
              </a:rPr>
              <a:t>WebKit JS</a:t>
            </a:r>
            <a:r>
              <a:rPr lang="zh-CN" altLang="en-US" sz="2800" b="1" dirty="0">
                <a:latin typeface="Times New Roman" panose="02020603050405020304" pitchFamily="18" charset="0"/>
                <a:ea typeface="微软雅黑" panose="020B0503020204020204" pitchFamily="34" charset="-122"/>
                <a:sym typeface="+mn-ea"/>
              </a:rPr>
              <a:t>引擎的速度</a:t>
            </a:r>
          </a:p>
          <a:p>
            <a:pPr marL="704850" lvl="2" indent="-273050" algn="just">
              <a:lnSpc>
                <a:spcPct val="110000"/>
              </a:lnSpc>
              <a:spcBef>
                <a:spcPts val="200"/>
              </a:spcBef>
              <a:spcAft>
                <a:spcPts val="200"/>
              </a:spcAft>
              <a:buSzPct val="70000"/>
              <a:buFont typeface="Wingdings" panose="05000000000000000000" pitchFamily="2" charset="2"/>
              <a:buChar char="l"/>
            </a:pPr>
            <a:r>
              <a:rPr lang="zh-CN" altLang="en-US" sz="2000" dirty="0">
                <a:solidFill>
                  <a:srgbClr val="294A5A"/>
                </a:solidFill>
                <a:latin typeface="Times New Roman" panose="02020603050405020304" pitchFamily="18" charset="0"/>
                <a:ea typeface="微软雅黑" panose="020B0503020204020204" pitchFamily="34" charset="-122"/>
                <a:sym typeface="+mn-ea"/>
              </a:rPr>
              <a:t>通过将</a:t>
            </a:r>
            <a:r>
              <a:rPr lang="en-US" altLang="zh-CN" sz="2000" dirty="0">
                <a:solidFill>
                  <a:srgbClr val="294A5A"/>
                </a:solidFill>
                <a:latin typeface="Times New Roman" panose="02020603050405020304" pitchFamily="18" charset="0"/>
                <a:ea typeface="微软雅黑" panose="020B0503020204020204" pitchFamily="34" charset="-122"/>
                <a:sym typeface="+mn-ea"/>
              </a:rPr>
              <a:t>JavaScript</a:t>
            </a:r>
            <a:r>
              <a:rPr lang="zh-CN" altLang="en-US" sz="2000" dirty="0">
                <a:solidFill>
                  <a:srgbClr val="294A5A"/>
                </a:solidFill>
                <a:latin typeface="Times New Roman" panose="02020603050405020304" pitchFamily="18" charset="0"/>
                <a:ea typeface="微软雅黑" panose="020B0503020204020204" pitchFamily="34" charset="-122"/>
                <a:sym typeface="+mn-ea"/>
              </a:rPr>
              <a:t>转换成</a:t>
            </a:r>
            <a:r>
              <a:rPr lang="en-US" altLang="zh-CN" sz="2000" dirty="0">
                <a:solidFill>
                  <a:srgbClr val="294A5A"/>
                </a:solidFill>
                <a:latin typeface="Times New Roman" panose="02020603050405020304" pitchFamily="18" charset="0"/>
                <a:ea typeface="微软雅黑" panose="020B0503020204020204" pitchFamily="34" charset="-122"/>
                <a:sym typeface="+mn-ea"/>
              </a:rPr>
              <a:t>LLVM IR</a:t>
            </a:r>
            <a:r>
              <a:rPr lang="zh-CN" altLang="en-US" sz="2000" dirty="0">
                <a:solidFill>
                  <a:srgbClr val="294A5A"/>
                </a:solidFill>
                <a:latin typeface="Times New Roman" panose="02020603050405020304" pitchFamily="18" charset="0"/>
                <a:ea typeface="微软雅黑" panose="020B0503020204020204" pitchFamily="34" charset="-122"/>
                <a:sym typeface="+mn-ea"/>
              </a:rPr>
              <a:t>代码并在随后对其进行重量级优化，苹果将</a:t>
            </a:r>
            <a:r>
              <a:rPr lang="en-US" altLang="zh-CN" sz="2000" dirty="0">
                <a:solidFill>
                  <a:srgbClr val="294A5A"/>
                </a:solidFill>
                <a:latin typeface="Times New Roman" panose="02020603050405020304" pitchFamily="18" charset="0"/>
                <a:ea typeface="微软雅黑" panose="020B0503020204020204" pitchFamily="34" charset="-122"/>
                <a:sym typeface="+mn-ea"/>
              </a:rPr>
              <a:t>Safari JavaScript</a:t>
            </a:r>
            <a:r>
              <a:rPr lang="zh-CN" altLang="en-US" sz="2000" dirty="0">
                <a:solidFill>
                  <a:srgbClr val="294A5A"/>
                </a:solidFill>
                <a:latin typeface="Times New Roman" panose="02020603050405020304" pitchFamily="18" charset="0"/>
                <a:ea typeface="微软雅黑" panose="020B0503020204020204" pitchFamily="34" charset="-122"/>
                <a:sym typeface="+mn-ea"/>
              </a:rPr>
              <a:t>引擎</a:t>
            </a:r>
            <a:r>
              <a:rPr lang="en-US" altLang="zh-CN" sz="2000" dirty="0">
                <a:solidFill>
                  <a:srgbClr val="294A5A"/>
                </a:solidFill>
                <a:latin typeface="Times New Roman" panose="02020603050405020304" pitchFamily="18" charset="0"/>
                <a:ea typeface="微软雅黑" panose="020B0503020204020204" pitchFamily="34" charset="-122"/>
                <a:sym typeface="+mn-ea"/>
              </a:rPr>
              <a:t>Nitro</a:t>
            </a:r>
            <a:r>
              <a:rPr lang="zh-CN" altLang="en-US" sz="2000" dirty="0">
                <a:solidFill>
                  <a:srgbClr val="294A5A"/>
                </a:solidFill>
                <a:latin typeface="Times New Roman" panose="02020603050405020304" pitchFamily="18" charset="0"/>
                <a:ea typeface="微软雅黑" panose="020B0503020204020204" pitchFamily="34" charset="-122"/>
                <a:sym typeface="+mn-ea"/>
              </a:rPr>
              <a:t>的速度提升了</a:t>
            </a:r>
            <a:r>
              <a:rPr lang="en-US" altLang="zh-CN" sz="2000" dirty="0">
                <a:solidFill>
                  <a:srgbClr val="294A5A"/>
                </a:solidFill>
                <a:latin typeface="Times New Roman" panose="02020603050405020304" pitchFamily="18" charset="0"/>
                <a:ea typeface="微软雅黑" panose="020B0503020204020204" pitchFamily="34" charset="-122"/>
                <a:sym typeface="+mn-ea"/>
              </a:rPr>
              <a:t>35%</a:t>
            </a:r>
            <a:r>
              <a:rPr lang="zh-CN" altLang="en-US" sz="2000" b="1" dirty="0">
                <a:latin typeface="Times New Roman" panose="02020603050405020304" pitchFamily="18" charset="0"/>
                <a:ea typeface="微软雅黑" panose="020B0503020204020204" pitchFamily="34" charset="-122"/>
                <a:sym typeface="+mn-ea"/>
              </a:rPr>
              <a:t>。</a:t>
            </a:r>
          </a:p>
          <a:p>
            <a:pPr marL="704850" lvl="2" indent="-273050">
              <a:lnSpc>
                <a:spcPct val="110000"/>
              </a:lnSpc>
              <a:spcBef>
                <a:spcPts val="200"/>
              </a:spcBef>
              <a:spcAft>
                <a:spcPts val="200"/>
              </a:spcAft>
              <a:buSzPct val="70000"/>
              <a:buFont typeface="Wingdings" panose="05000000000000000000" pitchFamily="2" charset="2"/>
              <a:buChar char="l"/>
            </a:pPr>
            <a:endParaRPr lang="zh-CN" altLang="en-US" sz="2800" b="1" dirty="0">
              <a:latin typeface="Times New Roman" panose="02020603050405020304" pitchFamily="18" charset="0"/>
              <a:sym typeface="+mn-ea"/>
            </a:endParaRPr>
          </a:p>
        </p:txBody>
      </p:sp>
    </p:spTree>
    <p:custDataLst>
      <p:tags r:id="rId1"/>
    </p:custData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基于</a:t>
            </a:r>
            <a:r>
              <a:rPr kumimoji="0" lang="en-US" altLang="zh-CN"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GCC</a:t>
            </a: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编译器的相关工作</a:t>
            </a:r>
          </a:p>
        </p:txBody>
      </p:sp>
      <p:sp>
        <p:nvSpPr>
          <p:cNvPr id="3" name="TextBox 30"/>
          <p:cNvSpPr txBox="1"/>
          <p:nvPr/>
        </p:nvSpPr>
        <p:spPr>
          <a:xfrm>
            <a:off x="778337" y="1151855"/>
            <a:ext cx="8416483" cy="3024336"/>
          </a:xfrm>
          <a:prstGeom prst="rect">
            <a:avLst/>
          </a:prstGeom>
          <a:noFill/>
        </p:spPr>
        <p:txBody>
          <a:bodyPr wrap="square" rtlCol="0">
            <a:noAutofit/>
          </a:bodyPr>
          <a:lstStyle>
            <a:defPPr>
              <a:defRPr lang="zh-CN"/>
            </a:defPPr>
            <a:lvl1pPr marL="273050" indent="-273050">
              <a:lnSpc>
                <a:spcPct val="110000"/>
              </a:lnSpc>
              <a:spcBef>
                <a:spcPts val="200"/>
              </a:spcBef>
              <a:spcAft>
                <a:spcPts val="200"/>
              </a:spcAft>
              <a:buSzPct val="70000"/>
              <a:buFont typeface="Wingdings" panose="05000000000000000000" pitchFamily="2" charset="2"/>
              <a:buChar char="l"/>
              <a:defRPr sz="2800" b="1">
                <a:solidFill>
                  <a:schemeClr val="accent1"/>
                </a:solidFill>
                <a:latin typeface="Times New Roman" panose="02020603050405020304" pitchFamily="18" charset="0"/>
              </a:defRPr>
            </a:lvl1pPr>
            <a:lvl2pPr marL="457200" lvl="1" indent="-457200">
              <a:spcBef>
                <a:spcPts val="200"/>
              </a:spcBef>
              <a:spcAft>
                <a:spcPts val="200"/>
              </a:spcAft>
              <a:buSzPct val="70000"/>
              <a:buFont typeface="Wingdings" panose="05000000000000000000" pitchFamily="2" charset="2"/>
              <a:buChar char="l"/>
              <a:defRPr sz="2800" b="1">
                <a:solidFill>
                  <a:schemeClr val="accent1"/>
                </a:solidFill>
                <a:latin typeface="Times New Roman" panose="02020603050405020304" pitchFamily="18" charset="0"/>
              </a:defRPr>
            </a:lvl2pPr>
            <a:lvl3pPr marL="704850" lvl="2" indent="-273050">
              <a:lnSpc>
                <a:spcPct val="110000"/>
              </a:lnSpc>
              <a:spcBef>
                <a:spcPts val="200"/>
              </a:spcBef>
              <a:spcAft>
                <a:spcPts val="200"/>
              </a:spcAft>
              <a:buSzPct val="70000"/>
              <a:buFont typeface="Wingdings" panose="05000000000000000000" pitchFamily="2" charset="2"/>
              <a:buChar char="l"/>
              <a:defRPr sz="2400" b="1">
                <a:solidFill>
                  <a:schemeClr val="accent1"/>
                </a:solidFill>
                <a:latin typeface="Times New Roman" panose="02020603050405020304" pitchFamily="18" charset="0"/>
              </a:defRPr>
            </a:lvl3pPr>
          </a:lstStyle>
          <a:p>
            <a:r>
              <a:rPr lang="zh-CN" altLang="en-US" sz="2400" b="0" dirty="0">
                <a:ea typeface="微软雅黑" panose="020B0503020204020204" pitchFamily="34" charset="-122"/>
                <a:sym typeface="+mn-ea"/>
              </a:rPr>
              <a:t>防止缓冲区溢出攻击技术</a:t>
            </a:r>
          </a:p>
          <a:p>
            <a:pPr lvl="2"/>
            <a:r>
              <a:rPr lang="zh-CN" altLang="en-US" sz="2000" b="0" dirty="0">
                <a:ea typeface="微软雅黑" panose="020B0503020204020204" pitchFamily="34" charset="-122"/>
                <a:sym typeface="+mn-ea"/>
              </a:rPr>
              <a:t>静态检测</a:t>
            </a:r>
          </a:p>
          <a:p>
            <a:pPr lvl="2"/>
            <a:r>
              <a:rPr lang="zh-CN" altLang="en-US" sz="2000" b="0" dirty="0">
                <a:ea typeface="微软雅黑" panose="020B0503020204020204" pitchFamily="34" charset="-122"/>
                <a:sym typeface="+mn-ea"/>
              </a:rPr>
              <a:t>动态检测</a:t>
            </a:r>
          </a:p>
          <a:p>
            <a:pPr marL="273685" lvl="1" indent="-273685"/>
            <a:r>
              <a:rPr lang="zh-CN" altLang="en-US" sz="2400" b="0" dirty="0">
                <a:ea typeface="微软雅黑" panose="020B0503020204020204" pitchFamily="34" charset="-122"/>
                <a:sym typeface="+mn-ea"/>
              </a:rPr>
              <a:t>防止缓冲区溢出攻击技术</a:t>
            </a:r>
            <a:endParaRPr lang="en-US" altLang="zh-CN" sz="2400" b="0" dirty="0">
              <a:ea typeface="微软雅黑" panose="020B0503020204020204" pitchFamily="34" charset="-122"/>
              <a:sym typeface="+mn-ea"/>
            </a:endParaRPr>
          </a:p>
          <a:p>
            <a:pPr lvl="2"/>
            <a:r>
              <a:rPr lang="zh-CN" altLang="en-US" sz="2000" b="0" dirty="0">
                <a:ea typeface="微软雅黑" panose="020B0503020204020204" pitchFamily="34" charset="-122"/>
                <a:sym typeface="+mn-ea"/>
              </a:rPr>
              <a:t>新增前端</a:t>
            </a:r>
            <a:endParaRPr lang="en-US" altLang="zh-CN" sz="2000" b="0" dirty="0">
              <a:ea typeface="微软雅黑" panose="020B0503020204020204" pitchFamily="34" charset="-122"/>
              <a:sym typeface="+mn-ea"/>
            </a:endParaRPr>
          </a:p>
          <a:p>
            <a:pPr lvl="2"/>
            <a:r>
              <a:rPr lang="zh-CN" altLang="en-US" sz="2000" b="0" dirty="0">
                <a:ea typeface="微软雅黑" panose="020B0503020204020204" pitchFamily="34" charset="-122"/>
                <a:sym typeface="+mn-ea"/>
              </a:rPr>
              <a:t>修改机器描述文件</a:t>
            </a:r>
          </a:p>
          <a:p>
            <a:pPr marL="521335" lvl="2" indent="-273685"/>
            <a:endParaRPr lang="en-US" altLang="zh-CN" dirty="0">
              <a:sym typeface="+mn-ea"/>
            </a:endParaRPr>
          </a:p>
          <a:p>
            <a:pPr marL="521335" lvl="2" indent="-273685"/>
            <a:endParaRPr lang="zh-CN" altLang="en-US" dirty="0">
              <a:sym typeface="+mn-ea"/>
            </a:endParaRPr>
          </a:p>
          <a:p>
            <a:pPr lvl="1"/>
            <a:endParaRPr lang="zh-CN" altLang="en-US" dirty="0"/>
          </a:p>
          <a:p>
            <a:pPr lvl="1"/>
            <a:endParaRPr lang="zh-CN" altLang="en-US" dirty="0"/>
          </a:p>
          <a:p>
            <a:endParaRPr lang="zh-CN" altLang="en-US" dirty="0"/>
          </a:p>
          <a:p>
            <a:endParaRPr lang="zh-CN" altLang="en-US" dirty="0"/>
          </a:p>
        </p:txBody>
      </p:sp>
    </p:spTree>
    <p:custDataLst>
      <p:tags r:id="rId1"/>
    </p:custData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防止缓冲区溢出攻击技术</a:t>
            </a:r>
          </a:p>
        </p:txBody>
      </p:sp>
      <p:sp>
        <p:nvSpPr>
          <p:cNvPr id="3" name="TextBox 30"/>
          <p:cNvSpPr txBox="1"/>
          <p:nvPr/>
        </p:nvSpPr>
        <p:spPr>
          <a:xfrm>
            <a:off x="668655" y="1054735"/>
            <a:ext cx="1995245" cy="461665"/>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dirty="0">
                <a:solidFill>
                  <a:schemeClr val="accent1"/>
                </a:solidFill>
                <a:latin typeface="微软雅黑" panose="020B0503020204020204" pitchFamily="34" charset="-122"/>
                <a:ea typeface="微软雅黑" panose="020B0503020204020204" pitchFamily="34" charset="-122"/>
              </a:rPr>
              <a:t>静态检测</a:t>
            </a:r>
          </a:p>
        </p:txBody>
      </p:sp>
      <p:pic>
        <p:nvPicPr>
          <p:cNvPr id="5" name="图片 4" descr="C:\DOCUME~1\ADMINI~1\LOCALS~1\Temp\DO84R6}4KMGRTQW)T5OM}`F.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94868" y="1730498"/>
            <a:ext cx="1889125" cy="1725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184180" y="1524000"/>
            <a:ext cx="4572000" cy="1941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7" descr="C:\DOCUME~1\ADMINI~1\LOCALS~1\Temp\Z0[6W`A{AEQ4SV_2]301YVU.jp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317724" y="3669431"/>
            <a:ext cx="5081588" cy="143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1" descr="C:\DOCUME~1\ADMINI~1\LOCALS~1\Temp\GT7%@61MD4AIX0M8U}{J{[I.jp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889724" y="3669431"/>
            <a:ext cx="4124325" cy="156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16" descr="C:\DOCUME~1\ADMINI~1\LOCALS~1\Temp\NB~PQ]D$6Y48F8$LL5JJGFA.jp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765524" y="5193431"/>
            <a:ext cx="501332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p:cNvSpPr>
            <a:spLocks noChangeArrowheads="1"/>
          </p:cNvSpPr>
          <p:nvPr/>
        </p:nvSpPr>
        <p:spPr bwMode="auto">
          <a:xfrm>
            <a:off x="1241524" y="3593231"/>
            <a:ext cx="8839200" cy="2743200"/>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
        <p:nvSpPr>
          <p:cNvPr id="12" name="Rectangle 10"/>
          <p:cNvSpPr>
            <a:spLocks noChangeArrowheads="1"/>
          </p:cNvSpPr>
          <p:nvPr/>
        </p:nvSpPr>
        <p:spPr bwMode="auto">
          <a:xfrm>
            <a:off x="5184180" y="1524000"/>
            <a:ext cx="4648200" cy="1941513"/>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
        <p:nvSpPr>
          <p:cNvPr id="13" name="Rectangle 11"/>
          <p:cNvSpPr>
            <a:spLocks noChangeArrowheads="1"/>
          </p:cNvSpPr>
          <p:nvPr/>
        </p:nvSpPr>
        <p:spPr bwMode="auto">
          <a:xfrm>
            <a:off x="2118668" y="1654298"/>
            <a:ext cx="2057400" cy="1801813"/>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Tree>
    <p:custDataLst>
      <p:tags r:id="rId1"/>
    </p:custData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防止缓冲区溢出攻击技术</a:t>
            </a:r>
          </a:p>
        </p:txBody>
      </p:sp>
      <p:sp>
        <p:nvSpPr>
          <p:cNvPr id="3" name="TextBox 30"/>
          <p:cNvSpPr txBox="1"/>
          <p:nvPr/>
        </p:nvSpPr>
        <p:spPr>
          <a:xfrm>
            <a:off x="668655" y="1054735"/>
            <a:ext cx="2067253" cy="461665"/>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dirty="0">
                <a:solidFill>
                  <a:schemeClr val="accent1"/>
                </a:solidFill>
                <a:latin typeface="微软雅黑" panose="020B0503020204020204" pitchFamily="34" charset="-122"/>
                <a:ea typeface="微软雅黑" panose="020B0503020204020204" pitchFamily="34" charset="-122"/>
              </a:rPr>
              <a:t>静态检测</a:t>
            </a:r>
          </a:p>
        </p:txBody>
      </p:sp>
      <p:pic>
        <p:nvPicPr>
          <p:cNvPr id="5" name="图片 16" descr="C:\DOCUME~1\ADMINI~1\LOCALS~1\Temp\)~L7@Z`IZNAY[(13EH_9X~Q.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83781" y="2692727"/>
            <a:ext cx="2752725" cy="207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19" descr="C:\DOCUME~1\ADMINI~1\LOCALS~1\Temp\(GAJP)(8C6Z~DYY7]EF7DYG.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264572" y="1247063"/>
            <a:ext cx="4795838" cy="152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22" descr="C:\DOCUME~1\ADMINI~1\LOCALS~1\Temp\DNXT`B6FJD{AJ)36MF(P`(T.jp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131222" y="3024063"/>
            <a:ext cx="4933950" cy="140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25" descr="C:\DOCUME~1\ADMINI~1\LOCALS~1\Temp\E`MZ8TO[3$`Q]O9_8P4ECPQ.jp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112172" y="4395663"/>
            <a:ext cx="5235575" cy="181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8"/>
          <p:cNvSpPr>
            <a:spLocks noChangeArrowheads="1"/>
          </p:cNvSpPr>
          <p:nvPr/>
        </p:nvSpPr>
        <p:spPr bwMode="auto">
          <a:xfrm>
            <a:off x="1583780" y="2692727"/>
            <a:ext cx="2752725" cy="2070100"/>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
        <p:nvSpPr>
          <p:cNvPr id="10" name="Rectangle 9"/>
          <p:cNvSpPr>
            <a:spLocks noChangeArrowheads="1"/>
          </p:cNvSpPr>
          <p:nvPr/>
        </p:nvSpPr>
        <p:spPr bwMode="auto">
          <a:xfrm>
            <a:off x="5264572" y="1247063"/>
            <a:ext cx="4800600" cy="1527175"/>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
        <p:nvSpPr>
          <p:cNvPr id="12" name="AutoShape 10"/>
          <p:cNvSpPr>
            <a:spLocks noChangeArrowheads="1"/>
          </p:cNvSpPr>
          <p:nvPr/>
        </p:nvSpPr>
        <p:spPr bwMode="auto">
          <a:xfrm>
            <a:off x="5264572" y="2390063"/>
            <a:ext cx="1447800" cy="228600"/>
          </a:xfrm>
          <a:prstGeom prst="flowChartProcess">
            <a:avLst/>
          </a:prstGeom>
          <a:noFill/>
          <a:ln w="38100">
            <a:solidFill>
              <a:srgbClr val="FF0000"/>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
        <p:nvSpPr>
          <p:cNvPr id="13" name="Rectangle 11"/>
          <p:cNvSpPr>
            <a:spLocks noChangeArrowheads="1"/>
          </p:cNvSpPr>
          <p:nvPr/>
        </p:nvSpPr>
        <p:spPr bwMode="auto">
          <a:xfrm>
            <a:off x="5112172" y="3024063"/>
            <a:ext cx="5235575" cy="3124200"/>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当前进入计算机系统创新的黄金年代</a:t>
            </a:r>
          </a:p>
        </p:txBody>
      </p:sp>
      <p:pic>
        <p:nvPicPr>
          <p:cNvPr id="8" name="图片 7"/>
          <p:cNvPicPr>
            <a:picLocks noChangeAspect="1"/>
          </p:cNvPicPr>
          <p:nvPr/>
        </p:nvPicPr>
        <p:blipFill>
          <a:blip r:embed="rId7"/>
          <a:stretch>
            <a:fillRect/>
          </a:stretch>
        </p:blipFill>
        <p:spPr>
          <a:xfrm>
            <a:off x="1847579" y="2032865"/>
            <a:ext cx="7825330" cy="4303165"/>
          </a:xfrm>
          <a:prstGeom prst="rect">
            <a:avLst/>
          </a:prstGeom>
        </p:spPr>
      </p:pic>
      <p:sp>
        <p:nvSpPr>
          <p:cNvPr id="18" name="TextBox 30"/>
          <p:cNvSpPr txBox="1"/>
          <p:nvPr/>
        </p:nvSpPr>
        <p:spPr>
          <a:xfrm>
            <a:off x="639173" y="1162170"/>
            <a:ext cx="10241915" cy="727122"/>
          </a:xfrm>
          <a:prstGeom prst="rect">
            <a:avLst/>
          </a:prstGeom>
          <a:noFill/>
        </p:spPr>
        <p:txBody>
          <a:bodyPr wrap="square" rtlCol="0">
            <a:spAutoFit/>
          </a:bodyPr>
          <a:lstStyle/>
          <a:p>
            <a:pPr marL="273050" indent="-273050">
              <a:lnSpc>
                <a:spcPct val="170000"/>
              </a:lnSpc>
              <a:spcBef>
                <a:spcPts val="200"/>
              </a:spcBef>
              <a:spcAft>
                <a:spcPts val="200"/>
              </a:spcAft>
              <a:buSzPct val="70000"/>
              <a:buFont typeface="Wingdings" panose="05000000000000000000" pitchFamily="2" charset="2"/>
              <a:buChar char="l"/>
            </a:pPr>
            <a:r>
              <a:rPr lang="zh-CN" altLang="en-US" sz="2800" b="1" dirty="0">
                <a:solidFill>
                  <a:schemeClr val="accent1"/>
                </a:solidFill>
                <a:latin typeface="微软雅黑" panose="020B0503020204020204" pitchFamily="34" charset="-122"/>
                <a:ea typeface="微软雅黑" panose="020B0503020204020204" pitchFamily="34" charset="-122"/>
              </a:rPr>
              <a:t>后摩尔时代，“软硬协同“计算，寻求全栈创新优化</a:t>
            </a:r>
          </a:p>
        </p:txBody>
      </p:sp>
    </p:spTree>
    <p:custDataLst>
      <p:tags r:id="rId1"/>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防止缓冲区溢出攻击技术</a:t>
            </a:r>
          </a:p>
        </p:txBody>
      </p:sp>
      <p:sp>
        <p:nvSpPr>
          <p:cNvPr id="3" name="TextBox 30"/>
          <p:cNvSpPr txBox="1"/>
          <p:nvPr/>
        </p:nvSpPr>
        <p:spPr>
          <a:xfrm>
            <a:off x="668655" y="1054735"/>
            <a:ext cx="2283277" cy="461665"/>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动态检测</a:t>
            </a:r>
          </a:p>
        </p:txBody>
      </p:sp>
      <p:pic>
        <p:nvPicPr>
          <p:cNvPr id="5" name="图片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43782" y="2329815"/>
            <a:ext cx="3416300" cy="309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727025" y="1494790"/>
            <a:ext cx="3571875" cy="75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1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977743" y="2713990"/>
            <a:ext cx="4916488" cy="750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13"/>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977743" y="3704590"/>
            <a:ext cx="4132263" cy="143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25"/>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977743" y="5152390"/>
            <a:ext cx="5280025" cy="887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p:cNvSpPr>
            <a:spLocks noChangeArrowheads="1"/>
          </p:cNvSpPr>
          <p:nvPr/>
        </p:nvSpPr>
        <p:spPr bwMode="auto">
          <a:xfrm>
            <a:off x="5650825" y="1418590"/>
            <a:ext cx="3886200" cy="914400"/>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
        <p:nvSpPr>
          <p:cNvPr id="12" name="Rectangle 10"/>
          <p:cNvSpPr>
            <a:spLocks noChangeArrowheads="1"/>
          </p:cNvSpPr>
          <p:nvPr/>
        </p:nvSpPr>
        <p:spPr bwMode="auto">
          <a:xfrm>
            <a:off x="4901543" y="2637790"/>
            <a:ext cx="5410200" cy="3505200"/>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
        <p:nvSpPr>
          <p:cNvPr id="13" name="Rectangle 11"/>
          <p:cNvSpPr>
            <a:spLocks noChangeArrowheads="1"/>
          </p:cNvSpPr>
          <p:nvPr/>
        </p:nvSpPr>
        <p:spPr bwMode="auto">
          <a:xfrm>
            <a:off x="1167582" y="2253615"/>
            <a:ext cx="3048000" cy="3200400"/>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Tree>
    <p:custDataLst>
      <p:tags r:id="rId1"/>
    </p:custData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新增指令的支持</a:t>
            </a:r>
          </a:p>
        </p:txBody>
      </p:sp>
      <p:sp>
        <p:nvSpPr>
          <p:cNvPr id="3" name="TextBox 30"/>
          <p:cNvSpPr txBox="1"/>
          <p:nvPr/>
        </p:nvSpPr>
        <p:spPr>
          <a:xfrm>
            <a:off x="668655" y="1054735"/>
            <a:ext cx="2067253" cy="461665"/>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dirty="0">
                <a:solidFill>
                  <a:schemeClr val="accent1"/>
                </a:solidFill>
                <a:latin typeface="微软雅黑" panose="020B0503020204020204" pitchFamily="34" charset="-122"/>
                <a:ea typeface="微软雅黑" panose="020B0503020204020204" pitchFamily="34" charset="-122"/>
              </a:rPr>
              <a:t>新增前端</a:t>
            </a:r>
          </a:p>
        </p:txBody>
      </p:sp>
      <p:pic>
        <p:nvPicPr>
          <p:cNvPr id="5" name="图片 31" descr="C:\DOCUME~1\ADMINI~1\LOCALS~1\Temp\]$V_YA1`1W24]R[9_CNVBT0.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48892" y="2447999"/>
            <a:ext cx="2717800" cy="2259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8"/>
          <p:cNvSpPr>
            <a:spLocks noChangeArrowheads="1"/>
          </p:cNvSpPr>
          <p:nvPr/>
        </p:nvSpPr>
        <p:spPr bwMode="auto">
          <a:xfrm>
            <a:off x="1648892" y="2447999"/>
            <a:ext cx="2743200" cy="2286000"/>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pic>
        <p:nvPicPr>
          <p:cNvPr id="7" name="图片 51" descr="C:\DOCUME~1\ADMINI~1\LOCALS~1\Temp\%~PF8$G{UIYC{{G3D2)QJLX.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767675" y="1136227"/>
            <a:ext cx="3060794" cy="68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66" descr="C:\DOCUME~1\ADMINI~1\LOCALS~1\Temp\(OV5PAL`)F2I$[]F(X9_7TL.jp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749406" y="1783071"/>
            <a:ext cx="3472369" cy="4625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7"/>
          <p:cNvSpPr>
            <a:spLocks noChangeArrowheads="1"/>
          </p:cNvSpPr>
          <p:nvPr/>
        </p:nvSpPr>
        <p:spPr bwMode="auto">
          <a:xfrm>
            <a:off x="5673206" y="1065707"/>
            <a:ext cx="3687438" cy="5342732"/>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Tree>
    <p:custDataLst>
      <p:tags r:id="rId1"/>
    </p:custData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新增指令的支持</a:t>
            </a:r>
          </a:p>
        </p:txBody>
      </p:sp>
      <p:sp>
        <p:nvSpPr>
          <p:cNvPr id="3" name="TextBox 30"/>
          <p:cNvSpPr txBox="1"/>
          <p:nvPr/>
        </p:nvSpPr>
        <p:spPr>
          <a:xfrm>
            <a:off x="732255" y="1054475"/>
            <a:ext cx="5748069" cy="461665"/>
          </a:xfrm>
          <a:prstGeom prst="rect">
            <a:avLst/>
          </a:prstGeom>
          <a:noFill/>
        </p:spPr>
        <p:txBody>
          <a:bodyPr wrap="square" rtlCol="0">
            <a:spAutoFit/>
          </a:bodyPr>
          <a:lstStyle/>
          <a:p>
            <a:pPr marL="273050" indent="-273050">
              <a:spcBef>
                <a:spcPts val="200"/>
              </a:spcBef>
              <a:spcAft>
                <a:spcPts val="200"/>
              </a:spcAft>
              <a:buSzPct val="70000"/>
              <a:buFont typeface="Wingdings" panose="05000000000000000000" pitchFamily="2" charset="2"/>
              <a:buChar char="l"/>
            </a:pPr>
            <a:r>
              <a:rPr lang="zh-CN" altLang="en-US" sz="2400" dirty="0">
                <a:solidFill>
                  <a:schemeClr val="accent1"/>
                </a:solidFill>
                <a:latin typeface="Times New Roman" panose="02020603050405020304" pitchFamily="18" charset="0"/>
                <a:ea typeface="微软雅黑" panose="020B0503020204020204" pitchFamily="34" charset="-122"/>
              </a:rPr>
              <a:t>修改机器描述文件</a:t>
            </a:r>
          </a:p>
        </p:txBody>
      </p:sp>
      <p:sp>
        <p:nvSpPr>
          <p:cNvPr id="5" name="文本框 4"/>
          <p:cNvSpPr txBox="1"/>
          <p:nvPr/>
        </p:nvSpPr>
        <p:spPr>
          <a:xfrm>
            <a:off x="2326349" y="1864607"/>
            <a:ext cx="2448361" cy="400110"/>
          </a:xfrm>
          <a:prstGeom prst="rect">
            <a:avLst/>
          </a:prstGeom>
          <a:noFill/>
        </p:spPr>
        <p:txBody>
          <a:bodyPr wrap="square">
            <a:spAutoFit/>
          </a:bodyPr>
          <a:lstStyle/>
          <a:p>
            <a:r>
              <a:rPr lang="zh-CN" altLang="en-US" sz="2000" dirty="0">
                <a:solidFill>
                  <a:schemeClr val="accent1"/>
                </a:solidFill>
                <a:latin typeface="Times New Roman" panose="02020603050405020304" pitchFamily="18" charset="0"/>
                <a:ea typeface="微软雅黑" panose="020B0503020204020204" pitchFamily="34" charset="-122"/>
              </a:rPr>
              <a:t>将</a:t>
            </a:r>
            <a:r>
              <a:rPr lang="en-US" altLang="zh-CN" sz="2000" dirty="0">
                <a:solidFill>
                  <a:schemeClr val="accent1"/>
                </a:solidFill>
                <a:latin typeface="Times New Roman" panose="02020603050405020304" pitchFamily="18" charset="0"/>
                <a:ea typeface="微软雅黑" panose="020B0503020204020204" pitchFamily="34" charset="-122"/>
              </a:rPr>
              <a:t>a-b</a:t>
            </a:r>
            <a:r>
              <a:rPr lang="zh-CN" altLang="en-US" sz="2000" dirty="0">
                <a:solidFill>
                  <a:schemeClr val="accent1"/>
                </a:solidFill>
                <a:latin typeface="Times New Roman" panose="02020603050405020304" pitchFamily="18" charset="0"/>
                <a:ea typeface="微软雅黑" panose="020B0503020204020204" pitchFamily="34" charset="-122"/>
              </a:rPr>
              <a:t>修改成</a:t>
            </a:r>
            <a:r>
              <a:rPr lang="en-US" altLang="zh-CN" sz="2000" dirty="0">
                <a:solidFill>
                  <a:schemeClr val="accent1"/>
                </a:solidFill>
                <a:latin typeface="Times New Roman" panose="02020603050405020304" pitchFamily="18" charset="0"/>
                <a:ea typeface="微软雅黑" panose="020B0503020204020204" pitchFamily="34" charset="-122"/>
              </a:rPr>
              <a:t>16+b </a:t>
            </a:r>
          </a:p>
        </p:txBody>
      </p:sp>
      <p:pic>
        <p:nvPicPr>
          <p:cNvPr id="6" name="图片 96" descr="C:\DOCUME~1\ADMINI~1\LOCALS~1\Temp\G(9RW6MOX27O0A4X`}2C2YK.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50590" y="2522118"/>
            <a:ext cx="2682875" cy="189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93" descr="C:\DOCUME~1\ADMINI~1\LOCALS~1\Temp\1`41PCXP}A9X6NIB}812G$V.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335310" y="4769767"/>
            <a:ext cx="442595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10"/>
          <p:cNvSpPr>
            <a:spLocks noChangeArrowheads="1"/>
          </p:cNvSpPr>
          <p:nvPr/>
        </p:nvSpPr>
        <p:spPr bwMode="auto">
          <a:xfrm>
            <a:off x="2074390" y="2445918"/>
            <a:ext cx="2819400" cy="2057400"/>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dirty="0"/>
          </a:p>
        </p:txBody>
      </p:sp>
      <p:sp>
        <p:nvSpPr>
          <p:cNvPr id="9" name="Rectangle 11"/>
          <p:cNvSpPr>
            <a:spLocks noChangeArrowheads="1"/>
          </p:cNvSpPr>
          <p:nvPr/>
        </p:nvSpPr>
        <p:spPr bwMode="auto">
          <a:xfrm>
            <a:off x="1259110" y="4693567"/>
            <a:ext cx="4343400" cy="1066800"/>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
        <p:nvSpPr>
          <p:cNvPr id="10" name="Rectangle 12"/>
          <p:cNvSpPr>
            <a:spLocks noChangeArrowheads="1"/>
          </p:cNvSpPr>
          <p:nvPr/>
        </p:nvSpPr>
        <p:spPr bwMode="auto">
          <a:xfrm>
            <a:off x="8006506" y="3335438"/>
            <a:ext cx="152400" cy="228600"/>
          </a:xfrm>
          <a:prstGeom prst="rect">
            <a:avLst/>
          </a:prstGeom>
          <a:noFill/>
          <a:ln w="25400">
            <a:solidFill>
              <a:srgbClr val="FF0000"/>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
        <p:nvSpPr>
          <p:cNvPr id="12" name="文本框 11"/>
          <p:cNvSpPr txBox="1"/>
          <p:nvPr/>
        </p:nvSpPr>
        <p:spPr>
          <a:xfrm>
            <a:off x="7128396" y="1847951"/>
            <a:ext cx="4104456" cy="400110"/>
          </a:xfrm>
          <a:prstGeom prst="rect">
            <a:avLst/>
          </a:prstGeom>
          <a:noFill/>
        </p:spPr>
        <p:txBody>
          <a:bodyPr wrap="square">
            <a:spAutoFit/>
          </a:bodyPr>
          <a:lstStyle/>
          <a:p>
            <a:r>
              <a:rPr lang="zh-CN" altLang="en-US" sz="2000" dirty="0">
                <a:solidFill>
                  <a:schemeClr val="accent1"/>
                </a:solidFill>
                <a:latin typeface="Times New Roman" panose="02020603050405020304" pitchFamily="18" charset="0"/>
                <a:ea typeface="微软雅黑" panose="020B0503020204020204" pitchFamily="34" charset="-122"/>
              </a:rPr>
              <a:t>将</a:t>
            </a:r>
            <a:r>
              <a:rPr lang="en-US" altLang="zh-CN" sz="2000" dirty="0">
                <a:solidFill>
                  <a:schemeClr val="accent1"/>
                </a:solidFill>
                <a:latin typeface="Times New Roman" panose="02020603050405020304" pitchFamily="18" charset="0"/>
                <a:ea typeface="微软雅黑" panose="020B0503020204020204" pitchFamily="34" charset="-122"/>
              </a:rPr>
              <a:t>a-b</a:t>
            </a:r>
            <a:r>
              <a:rPr lang="zh-CN" altLang="en-US" sz="2000" dirty="0">
                <a:solidFill>
                  <a:schemeClr val="accent1"/>
                </a:solidFill>
                <a:latin typeface="Times New Roman" panose="02020603050405020304" pitchFamily="18" charset="0"/>
                <a:ea typeface="微软雅黑" panose="020B0503020204020204" pitchFamily="34" charset="-122"/>
              </a:rPr>
              <a:t>修改成</a:t>
            </a:r>
            <a:r>
              <a:rPr lang="en-US" altLang="zh-CN" sz="2000" dirty="0">
                <a:solidFill>
                  <a:schemeClr val="accent1"/>
                </a:solidFill>
                <a:latin typeface="Times New Roman" panose="02020603050405020304" pitchFamily="18" charset="0"/>
                <a:ea typeface="微软雅黑" panose="020B0503020204020204" pitchFamily="34" charset="-122"/>
              </a:rPr>
              <a:t>(17+b)*a</a:t>
            </a:r>
          </a:p>
        </p:txBody>
      </p:sp>
      <p:pic>
        <p:nvPicPr>
          <p:cNvPr id="13" name="图片 10" descr="C:\DOCUME~1\ADMINI~1\LOCALS~1\Temp\@W~N)FYJ{P58M}JK@XSZJND.jp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307784" y="2640784"/>
            <a:ext cx="2182812" cy="1716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图片 7" descr="C:\DOCUME~1\ADMINI~1\LOCALS~1\Temp\TZ[G20DWE~8`}T{M{`Q@Q$2.jp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80324" y="4746725"/>
            <a:ext cx="4416425" cy="966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3"/>
          <p:cNvSpPr>
            <a:spLocks noChangeArrowheads="1"/>
          </p:cNvSpPr>
          <p:nvPr/>
        </p:nvSpPr>
        <p:spPr bwMode="auto">
          <a:xfrm>
            <a:off x="7128396" y="2451871"/>
            <a:ext cx="2819400" cy="2057400"/>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
        <p:nvSpPr>
          <p:cNvPr id="16" name="Rectangle 14"/>
          <p:cNvSpPr>
            <a:spLocks noChangeArrowheads="1"/>
          </p:cNvSpPr>
          <p:nvPr/>
        </p:nvSpPr>
        <p:spPr bwMode="auto">
          <a:xfrm>
            <a:off x="6480324" y="4670525"/>
            <a:ext cx="4343400" cy="1066800"/>
          </a:xfrm>
          <a:prstGeom prst="rect">
            <a:avLst/>
          </a:prstGeom>
          <a:noFill/>
          <a:ln w="381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r" eaLnBrk="0" hangingPunct="0"/>
            <a:endParaRPr lang="zh-CN" altLang="en-US"/>
          </a:p>
        </p:txBody>
      </p:sp>
    </p:spTree>
    <p:custDataLst>
      <p:tags r:id="rId1"/>
    </p:custData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85000" lnSpcReduction="10000"/>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面向高效能计算基于</a:t>
            </a:r>
            <a:r>
              <a:rPr kumimoji="0" lang="en-US" altLang="zh-CN"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CPU-FPGA</a:t>
            </a: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架构的可重构编译器</a:t>
            </a:r>
          </a:p>
        </p:txBody>
      </p:sp>
      <p:pic>
        <p:nvPicPr>
          <p:cNvPr id="3" name="Picture 5" descr="E:\C-to-VHDL.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91074" y="1056883"/>
            <a:ext cx="8738339" cy="5183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85000" lnSpcReduction="10000"/>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面向高效能计算基于</a:t>
            </a:r>
            <a:r>
              <a:rPr kumimoji="0" lang="en-US" altLang="zh-CN"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CPU-FPGA</a:t>
            </a: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架构的可重构编译器</a:t>
            </a:r>
          </a:p>
        </p:txBody>
      </p:sp>
      <p:graphicFrame>
        <p:nvGraphicFramePr>
          <p:cNvPr id="3" name="Object 5"/>
          <p:cNvGraphicFramePr>
            <a:graphicFrameLocks noChangeAspect="1"/>
          </p:cNvGraphicFramePr>
          <p:nvPr/>
        </p:nvGraphicFramePr>
        <p:xfrm>
          <a:off x="5559775" y="938513"/>
          <a:ext cx="4752528" cy="5366781"/>
        </p:xfrm>
        <a:graphic>
          <a:graphicData uri="http://schemas.openxmlformats.org/presentationml/2006/ole">
            <mc:AlternateContent xmlns:mc="http://schemas.openxmlformats.org/markup-compatibility/2006">
              <mc:Choice xmlns:v="urn:schemas-microsoft-com:vml" Requires="v">
                <p:oleObj r:id="rId7" imgW="16875125" imgH="19060160" progId="Visio.Drawing.11">
                  <p:embed/>
                </p:oleObj>
              </mc:Choice>
              <mc:Fallback>
                <p:oleObj r:id="rId7" imgW="16875125" imgH="19060160" progId="Visio.Drawing.11">
                  <p:embed/>
                  <p:pic>
                    <p:nvPicPr>
                      <p:cNvPr id="0" name="Object 5"/>
                      <p:cNvPicPr>
                        <a:picLocks noGrp="1"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559775" y="938513"/>
                        <a:ext cx="4752528" cy="5366781"/>
                      </a:xfrm>
                      <a:prstGeom prst="rect">
                        <a:avLst/>
                      </a:prstGeom>
                      <a:ln>
                        <a:noFill/>
                      </a:ln>
                    </p:spPr>
                  </p:pic>
                </p:oleObj>
              </mc:Fallback>
            </mc:AlternateContent>
          </a:graphicData>
        </a:graphic>
      </p:graphicFrame>
      <p:pic>
        <p:nvPicPr>
          <p:cNvPr id="6" name="Picture 4" descr="fpga-kit-virtex5-xilinx-(2330945)"/>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208185" y="2159967"/>
            <a:ext cx="3672408" cy="2837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3" name="文本框 51"/>
          <p:cNvSpPr txBox="1"/>
          <p:nvPr/>
        </p:nvSpPr>
        <p:spPr>
          <a:xfrm>
            <a:off x="1722859" y="1295724"/>
            <a:ext cx="2964060" cy="521681"/>
          </a:xfrm>
          <a:prstGeom prst="rect">
            <a:avLst/>
          </a:prstGeom>
          <a:noFill/>
        </p:spPr>
        <p:txBody>
          <a:bodyPr wrap="square" rtlCol="0">
            <a:spAutoFit/>
          </a:bodyPr>
          <a:lstStyle/>
          <a:p>
            <a:pPr algn="ctr">
              <a:lnSpc>
                <a:spcPct val="130000"/>
              </a:lnSpc>
            </a:pPr>
            <a:r>
              <a:rPr lang="zh-CN" altLang="en-US" sz="2400" b="1" dirty="0">
                <a:solidFill>
                  <a:schemeClr val="accent1"/>
                </a:solidFill>
                <a:latin typeface="微软雅黑" panose="020B0503020204020204" pitchFamily="34" charset="-122"/>
                <a:ea typeface="微软雅黑" panose="020B0503020204020204" pitchFamily="34" charset="-122"/>
                <a:sym typeface="+mn-lt"/>
              </a:rPr>
              <a:t>领域专用处理器</a:t>
            </a:r>
            <a:endParaRPr lang="en-US" altLang="zh-CN" sz="2400" b="1" dirty="0">
              <a:solidFill>
                <a:schemeClr val="accent1"/>
              </a:solidFill>
              <a:latin typeface="宋体" panose="02010600030101010101" pitchFamily="2" charset="-122"/>
              <a:sym typeface="+mn-lt"/>
            </a:endParaRPr>
          </a:p>
        </p:txBody>
      </p:sp>
      <p:pic>
        <p:nvPicPr>
          <p:cNvPr id="5" name="图片 4"/>
          <p:cNvPicPr>
            <a:picLocks noChangeAspect="1"/>
          </p:cNvPicPr>
          <p:nvPr/>
        </p:nvPicPr>
        <p:blipFill>
          <a:blip r:embed="rId7"/>
          <a:stretch>
            <a:fillRect/>
          </a:stretch>
        </p:blipFill>
        <p:spPr>
          <a:xfrm>
            <a:off x="432010" y="1943943"/>
            <a:ext cx="6035929" cy="4082327"/>
          </a:xfrm>
          <a:prstGeom prst="rect">
            <a:avLst/>
          </a:prstGeom>
        </p:spPr>
      </p:pic>
      <p:sp>
        <p:nvSpPr>
          <p:cNvPr id="6" name="文本框 51"/>
          <p:cNvSpPr txBox="1"/>
          <p:nvPr/>
        </p:nvSpPr>
        <p:spPr>
          <a:xfrm>
            <a:off x="7617520" y="1363340"/>
            <a:ext cx="2964059" cy="525657"/>
          </a:xfrm>
          <a:prstGeom prst="rect">
            <a:avLst/>
          </a:prstGeom>
          <a:noFill/>
        </p:spPr>
        <p:txBody>
          <a:bodyPr wrap="square" rtlCol="0">
            <a:spAutoFit/>
          </a:bodyPr>
          <a:lstStyle/>
          <a:p>
            <a:pPr algn="ctr">
              <a:lnSpc>
                <a:spcPct val="130000"/>
              </a:lnSpc>
            </a:pPr>
            <a:r>
              <a:rPr lang="zh-CN" altLang="en-US" sz="2400" b="1" dirty="0">
                <a:solidFill>
                  <a:schemeClr val="accent1"/>
                </a:solidFill>
                <a:latin typeface="微软雅黑" panose="020B0503020204020204" pitchFamily="34" charset="-122"/>
                <a:ea typeface="微软雅黑" panose="020B0503020204020204" pitchFamily="34" charset="-122"/>
                <a:sym typeface="+mn-lt"/>
              </a:rPr>
              <a:t>领域专用语言</a:t>
            </a:r>
            <a:endParaRPr lang="en-US" altLang="zh-CN" sz="2400" b="1" dirty="0">
              <a:solidFill>
                <a:schemeClr val="accent1"/>
              </a:solidFill>
              <a:latin typeface="微软雅黑" panose="020B0503020204020204" pitchFamily="34" charset="-122"/>
              <a:ea typeface="微软雅黑" panose="020B0503020204020204" pitchFamily="34" charset="-122"/>
              <a:sym typeface="+mn-lt"/>
            </a:endParaRPr>
          </a:p>
        </p:txBody>
      </p:sp>
      <p:sp>
        <p:nvSpPr>
          <p:cNvPr id="7" name="文本框 51"/>
          <p:cNvSpPr txBox="1"/>
          <p:nvPr/>
        </p:nvSpPr>
        <p:spPr>
          <a:xfrm>
            <a:off x="6768714" y="2357077"/>
            <a:ext cx="4608154" cy="2461508"/>
          </a:xfrm>
          <a:prstGeom prst="rect">
            <a:avLst/>
          </a:prstGeom>
          <a:noFill/>
        </p:spPr>
        <p:txBody>
          <a:bodyPr wrap="square" rtlCol="0">
            <a:spAutoFit/>
          </a:bodyPr>
          <a:lstStyle/>
          <a:p>
            <a:pPr marL="342900" indent="-342900" algn="just">
              <a:lnSpc>
                <a:spcPct val="200000"/>
              </a:lnSpc>
              <a:buFont typeface="Wingdings" panose="05000000000000000000" pitchFamily="2" charset="2"/>
              <a:buChar char="l"/>
            </a:pPr>
            <a:r>
              <a:rPr lang="en-US" altLang="zh-CN" sz="2000" dirty="0">
                <a:solidFill>
                  <a:schemeClr val="accent1"/>
                </a:solidFill>
                <a:latin typeface="Times New Roman" panose="02020603050405020304" pitchFamily="18" charset="0"/>
                <a:ea typeface="微软雅黑" panose="020B0503020204020204" pitchFamily="34" charset="-122"/>
                <a:sym typeface="+mn-lt"/>
              </a:rPr>
              <a:t>MATLAB</a:t>
            </a:r>
            <a:r>
              <a:rPr lang="zh-CN" altLang="en-US" sz="2000" dirty="0">
                <a:solidFill>
                  <a:schemeClr val="accent1"/>
                </a:solidFill>
                <a:latin typeface="Times New Roman" panose="02020603050405020304" pitchFamily="18" charset="0"/>
                <a:ea typeface="微软雅黑" panose="020B0503020204020204" pitchFamily="34" charset="-122"/>
                <a:sym typeface="+mn-lt"/>
              </a:rPr>
              <a:t>：向量运算</a:t>
            </a:r>
            <a:endParaRPr lang="en-US" altLang="zh-CN" sz="2000" dirty="0">
              <a:solidFill>
                <a:schemeClr val="accent1"/>
              </a:solidFill>
              <a:latin typeface="Times New Roman" panose="02020603050405020304" pitchFamily="18" charset="0"/>
              <a:ea typeface="微软雅黑" panose="020B0503020204020204" pitchFamily="34" charset="-122"/>
              <a:sym typeface="+mn-lt"/>
            </a:endParaRPr>
          </a:p>
          <a:p>
            <a:pPr marL="342900" indent="-342900" algn="just">
              <a:lnSpc>
                <a:spcPct val="200000"/>
              </a:lnSpc>
              <a:buFont typeface="Wingdings" panose="05000000000000000000" pitchFamily="2" charset="2"/>
              <a:buChar char="l"/>
            </a:pPr>
            <a:r>
              <a:rPr lang="en-US" altLang="zh-CN" sz="2000" dirty="0">
                <a:solidFill>
                  <a:schemeClr val="accent1"/>
                </a:solidFill>
                <a:latin typeface="Times New Roman" panose="02020603050405020304" pitchFamily="18" charset="0"/>
                <a:ea typeface="微软雅黑" panose="020B0503020204020204" pitchFamily="34" charset="-122"/>
                <a:sym typeface="+mn-lt"/>
              </a:rPr>
              <a:t>TensorFlow</a:t>
            </a:r>
            <a:r>
              <a:rPr lang="zh-CN" altLang="en-US" sz="2000" dirty="0">
                <a:solidFill>
                  <a:schemeClr val="accent1"/>
                </a:solidFill>
                <a:latin typeface="Times New Roman" panose="02020603050405020304" pitchFamily="18" charset="0"/>
                <a:ea typeface="微软雅黑" panose="020B0503020204020204" pitchFamily="34" charset="-122"/>
                <a:sym typeface="+mn-lt"/>
              </a:rPr>
              <a:t>：编写</a:t>
            </a:r>
            <a:r>
              <a:rPr lang="en-US" altLang="zh-CN" sz="2000" dirty="0">
                <a:solidFill>
                  <a:schemeClr val="accent1"/>
                </a:solidFill>
                <a:latin typeface="Times New Roman" panose="02020603050405020304" pitchFamily="18" charset="0"/>
                <a:ea typeface="微软雅黑" panose="020B0503020204020204" pitchFamily="34" charset="-122"/>
                <a:sym typeface="+mn-lt"/>
              </a:rPr>
              <a:t>DNN</a:t>
            </a:r>
            <a:r>
              <a:rPr lang="zh-CN" altLang="en-US" sz="2000" dirty="0">
                <a:solidFill>
                  <a:schemeClr val="accent1"/>
                </a:solidFill>
                <a:latin typeface="Times New Roman" panose="02020603050405020304" pitchFamily="18" charset="0"/>
                <a:ea typeface="微软雅黑" panose="020B0503020204020204" pitchFamily="34" charset="-122"/>
                <a:sym typeface="+mn-lt"/>
              </a:rPr>
              <a:t>的数据流语言</a:t>
            </a:r>
            <a:endParaRPr lang="en-US" altLang="zh-CN" sz="2000" dirty="0">
              <a:solidFill>
                <a:schemeClr val="accent1"/>
              </a:solidFill>
              <a:latin typeface="Times New Roman" panose="02020603050405020304" pitchFamily="18" charset="0"/>
              <a:ea typeface="微软雅黑" panose="020B0503020204020204" pitchFamily="34" charset="-122"/>
              <a:sym typeface="+mn-lt"/>
            </a:endParaRPr>
          </a:p>
          <a:p>
            <a:pPr marL="342900" indent="-342900" algn="just">
              <a:lnSpc>
                <a:spcPct val="200000"/>
              </a:lnSpc>
              <a:buFont typeface="Wingdings" panose="05000000000000000000" pitchFamily="2" charset="2"/>
              <a:buChar char="l"/>
            </a:pPr>
            <a:r>
              <a:rPr lang="en-US" altLang="zh-CN" sz="2000" dirty="0">
                <a:solidFill>
                  <a:schemeClr val="accent1"/>
                </a:solidFill>
                <a:latin typeface="Times New Roman" panose="02020603050405020304" pitchFamily="18" charset="0"/>
                <a:ea typeface="微软雅黑" panose="020B0503020204020204" pitchFamily="34" charset="-122"/>
                <a:sym typeface="+mn-lt"/>
              </a:rPr>
              <a:t>P4</a:t>
            </a:r>
            <a:r>
              <a:rPr lang="zh-CN" altLang="en-US" sz="2000" dirty="0">
                <a:solidFill>
                  <a:schemeClr val="accent1"/>
                </a:solidFill>
                <a:latin typeface="Times New Roman" panose="02020603050405020304" pitchFamily="18" charset="0"/>
                <a:ea typeface="微软雅黑" panose="020B0503020204020204" pitchFamily="34" charset="-122"/>
                <a:sym typeface="+mn-lt"/>
              </a:rPr>
              <a:t>：编写</a:t>
            </a:r>
            <a:r>
              <a:rPr lang="en-US" altLang="zh-CN" sz="2000" dirty="0">
                <a:solidFill>
                  <a:schemeClr val="accent1"/>
                </a:solidFill>
                <a:latin typeface="Times New Roman" panose="02020603050405020304" pitchFamily="18" charset="0"/>
                <a:ea typeface="微软雅黑" panose="020B0503020204020204" pitchFamily="34" charset="-122"/>
                <a:sym typeface="+mn-lt"/>
              </a:rPr>
              <a:t>SDN</a:t>
            </a:r>
            <a:r>
              <a:rPr lang="zh-CN" altLang="en-US" sz="2000" dirty="0">
                <a:solidFill>
                  <a:schemeClr val="accent1"/>
                </a:solidFill>
                <a:latin typeface="Times New Roman" panose="02020603050405020304" pitchFamily="18" charset="0"/>
                <a:ea typeface="微软雅黑" panose="020B0503020204020204" pitchFamily="34" charset="-122"/>
                <a:sym typeface="+mn-lt"/>
              </a:rPr>
              <a:t>的语言</a:t>
            </a:r>
            <a:endParaRPr lang="en-US" altLang="zh-CN" sz="2000" dirty="0">
              <a:solidFill>
                <a:schemeClr val="accent1"/>
              </a:solidFill>
              <a:latin typeface="Times New Roman" panose="02020603050405020304" pitchFamily="18" charset="0"/>
              <a:ea typeface="微软雅黑" panose="020B0503020204020204" pitchFamily="34" charset="-122"/>
              <a:sym typeface="+mn-lt"/>
            </a:endParaRPr>
          </a:p>
          <a:p>
            <a:pPr marL="342900" indent="-342900" algn="just">
              <a:lnSpc>
                <a:spcPct val="200000"/>
              </a:lnSpc>
              <a:buFont typeface="Wingdings" panose="05000000000000000000" pitchFamily="2" charset="2"/>
              <a:buChar char="l"/>
            </a:pPr>
            <a:r>
              <a:rPr lang="en-US" altLang="zh-CN" sz="2000" dirty="0">
                <a:solidFill>
                  <a:schemeClr val="accent1"/>
                </a:solidFill>
                <a:latin typeface="Times New Roman" panose="02020603050405020304" pitchFamily="18" charset="0"/>
                <a:ea typeface="微软雅黑" panose="020B0503020204020204" pitchFamily="34" charset="-122"/>
                <a:sym typeface="+mn-lt"/>
              </a:rPr>
              <a:t>Halide</a:t>
            </a:r>
            <a:r>
              <a:rPr lang="zh-CN" altLang="en-US" sz="2000" dirty="0">
                <a:solidFill>
                  <a:schemeClr val="accent1"/>
                </a:solidFill>
                <a:latin typeface="Times New Roman" panose="02020603050405020304" pitchFamily="18" charset="0"/>
                <a:ea typeface="微软雅黑" panose="020B0503020204020204" pitchFamily="34" charset="-122"/>
                <a:sym typeface="+mn-lt"/>
              </a:rPr>
              <a:t>：图像处理语言</a:t>
            </a:r>
            <a:endParaRPr lang="zh-CN" sz="2000" dirty="0">
              <a:solidFill>
                <a:schemeClr val="accent1"/>
              </a:solidFill>
              <a:latin typeface="Times New Roman" panose="02020603050405020304" pitchFamily="18" charset="0"/>
              <a:ea typeface="微软雅黑" panose="020B0503020204020204" pitchFamily="34" charset="-122"/>
              <a:sym typeface="+mn-lt"/>
            </a:endParaRPr>
          </a:p>
        </p:txBody>
      </p:sp>
      <p:sp>
        <p:nvSpPr>
          <p:cNvPr id="8"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当前进入计算机系统创新的黄金年代</a:t>
            </a: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5" name="文本框 51"/>
          <p:cNvSpPr txBox="1"/>
          <p:nvPr/>
        </p:nvSpPr>
        <p:spPr>
          <a:xfrm>
            <a:off x="466189" y="1488786"/>
            <a:ext cx="2964060" cy="525657"/>
          </a:xfrm>
          <a:prstGeom prst="rect">
            <a:avLst/>
          </a:prstGeom>
          <a:noFill/>
        </p:spPr>
        <p:txBody>
          <a:bodyPr wrap="square" rtlCol="0">
            <a:spAutoFit/>
          </a:bodyPr>
          <a:lstStyle/>
          <a:p>
            <a:pPr algn="ctr">
              <a:lnSpc>
                <a:spcPct val="130000"/>
              </a:lnSpc>
            </a:pPr>
            <a:r>
              <a:rPr lang="zh-CN" altLang="en-US" sz="2400" b="1" dirty="0">
                <a:solidFill>
                  <a:schemeClr val="accent1"/>
                </a:solidFill>
                <a:latin typeface="微软雅黑" panose="020B0503020204020204" pitchFamily="34" charset="-122"/>
                <a:ea typeface="微软雅黑" panose="020B0503020204020204" pitchFamily="34" charset="-122"/>
                <a:sym typeface="+mn-lt"/>
              </a:rPr>
              <a:t>领域专用编译器</a:t>
            </a:r>
            <a:endParaRPr lang="en-US" altLang="zh-CN" sz="2400" b="1" dirty="0">
              <a:solidFill>
                <a:schemeClr val="accent1"/>
              </a:solidFill>
              <a:latin typeface="微软雅黑" panose="020B0503020204020204" pitchFamily="34" charset="-122"/>
              <a:ea typeface="微软雅黑" panose="020B0503020204020204" pitchFamily="34" charset="-122"/>
              <a:sym typeface="+mn-lt"/>
            </a:endParaRPr>
          </a:p>
        </p:txBody>
      </p:sp>
      <p:pic>
        <p:nvPicPr>
          <p:cNvPr id="6" name="图片 5"/>
          <p:cNvPicPr>
            <a:picLocks noChangeAspect="1"/>
          </p:cNvPicPr>
          <p:nvPr/>
        </p:nvPicPr>
        <p:blipFill>
          <a:blip r:embed="rId7"/>
          <a:stretch>
            <a:fillRect/>
          </a:stretch>
        </p:blipFill>
        <p:spPr>
          <a:xfrm>
            <a:off x="3941478" y="1891691"/>
            <a:ext cx="7363382" cy="4502005"/>
          </a:xfrm>
          <a:prstGeom prst="rect">
            <a:avLst/>
          </a:prstGeom>
        </p:spPr>
      </p:pic>
      <p:sp>
        <p:nvSpPr>
          <p:cNvPr id="7" name="文本框 6"/>
          <p:cNvSpPr txBox="1"/>
          <p:nvPr/>
        </p:nvSpPr>
        <p:spPr>
          <a:xfrm>
            <a:off x="804962" y="3240087"/>
            <a:ext cx="3301491" cy="611001"/>
          </a:xfrm>
          <a:prstGeom prst="rect">
            <a:avLst/>
          </a:prstGeom>
          <a:noFill/>
        </p:spPr>
        <p:txBody>
          <a:bodyPr wrap="square">
            <a:spAutoFit/>
          </a:bodyPr>
          <a:lstStyle/>
          <a:p>
            <a:pPr algn="just">
              <a:lnSpc>
                <a:spcPct val="200000"/>
              </a:lnSpc>
            </a:pPr>
            <a:r>
              <a:rPr lang="en-US" altLang="zh-CN" sz="20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sym typeface="+mn-lt"/>
              </a:rPr>
              <a:t>TVM</a:t>
            </a:r>
            <a:r>
              <a:rPr lang="zh-CN" altLang="en-US" sz="2000" b="1" dirty="0">
                <a:solidFill>
                  <a:schemeClr val="accent1"/>
                </a:solidFill>
                <a:latin typeface="Times New Roman" panose="02020603050405020304" pitchFamily="18" charset="0"/>
                <a:ea typeface="微软雅黑" panose="020B0503020204020204" pitchFamily="34" charset="-122"/>
                <a:sym typeface="+mn-lt"/>
              </a:rPr>
              <a:t>：深度学习编译器</a:t>
            </a:r>
            <a:endParaRPr lang="en-US" altLang="zh-CN" sz="2000" b="1" dirty="0">
              <a:solidFill>
                <a:schemeClr val="accent1"/>
              </a:solidFill>
              <a:latin typeface="Times New Roman" panose="02020603050405020304" pitchFamily="18" charset="0"/>
              <a:ea typeface="微软雅黑" panose="020B0503020204020204" pitchFamily="34" charset="-122"/>
              <a:sym typeface="+mn-lt"/>
            </a:endParaRPr>
          </a:p>
        </p:txBody>
      </p:sp>
      <p:sp>
        <p:nvSpPr>
          <p:cNvPr id="8"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当前进入计算机系统创新的黄金年代</a:t>
            </a: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pic>
        <p:nvPicPr>
          <p:cNvPr id="3" name="图片 2"/>
          <p:cNvPicPr>
            <a:picLocks noChangeAspect="1"/>
          </p:cNvPicPr>
          <p:nvPr/>
        </p:nvPicPr>
        <p:blipFill rotWithShape="1">
          <a:blip r:embed="rId7"/>
          <a:srcRect r="615"/>
          <a:stretch>
            <a:fillRect/>
          </a:stretch>
        </p:blipFill>
        <p:spPr>
          <a:xfrm>
            <a:off x="154480" y="958233"/>
            <a:ext cx="11291289" cy="2713902"/>
          </a:xfrm>
          <a:prstGeom prst="rect">
            <a:avLst/>
          </a:prstGeom>
        </p:spPr>
      </p:pic>
      <p:sp>
        <p:nvSpPr>
          <p:cNvPr id="5" name="文本框 4"/>
          <p:cNvSpPr txBox="1"/>
          <p:nvPr/>
        </p:nvSpPr>
        <p:spPr>
          <a:xfrm>
            <a:off x="240455" y="4118686"/>
            <a:ext cx="3373229" cy="1845633"/>
          </a:xfrm>
          <a:prstGeom prst="rect">
            <a:avLst/>
          </a:prstGeom>
          <a:noFill/>
        </p:spPr>
        <p:txBody>
          <a:bodyPr wrap="square">
            <a:spAutoFit/>
          </a:bodyPr>
          <a:lstStyle/>
          <a:p>
            <a:pPr algn="ctr">
              <a:lnSpc>
                <a:spcPct val="200000"/>
              </a:lnSpc>
            </a:pPr>
            <a:r>
              <a:rPr lang="en-US" altLang="zh-CN" sz="2000" b="1" dirty="0">
                <a:solidFill>
                  <a:srgbClr val="002060"/>
                </a:solidFill>
                <a:latin typeface="微软雅黑" panose="020B0503020204020204" pitchFamily="34" charset="-122"/>
                <a:ea typeface="微软雅黑" panose="020B0503020204020204" pitchFamily="34" charset="-122"/>
                <a:sym typeface="+mn-lt"/>
              </a:rPr>
              <a:t>2023</a:t>
            </a:r>
            <a:r>
              <a:rPr lang="zh-CN" altLang="en-US" sz="2000" b="1" dirty="0">
                <a:solidFill>
                  <a:srgbClr val="002060"/>
                </a:solidFill>
                <a:latin typeface="微软雅黑" panose="020B0503020204020204" pitchFamily="34" charset="-122"/>
                <a:ea typeface="微软雅黑" panose="020B0503020204020204" pitchFamily="34" charset="-122"/>
                <a:sym typeface="+mn-lt"/>
              </a:rPr>
              <a:t>年</a:t>
            </a:r>
            <a:r>
              <a:rPr lang="en-US" altLang="zh-CN" sz="2000" b="1" dirty="0">
                <a:solidFill>
                  <a:srgbClr val="002060"/>
                </a:solidFill>
                <a:latin typeface="微软雅黑" panose="020B0503020204020204" pitchFamily="34" charset="-122"/>
                <a:ea typeface="微软雅黑" panose="020B0503020204020204" pitchFamily="34" charset="-122"/>
                <a:sym typeface="+mn-lt"/>
              </a:rPr>
              <a:t>CCF</a:t>
            </a:r>
            <a:r>
              <a:rPr lang="zh-CN" altLang="en-US" sz="2000" b="1" dirty="0">
                <a:solidFill>
                  <a:srgbClr val="002060"/>
                </a:solidFill>
                <a:latin typeface="微软雅黑" panose="020B0503020204020204" pitchFamily="34" charset="-122"/>
                <a:ea typeface="微软雅黑" panose="020B0503020204020204" pitchFamily="34" charset="-122"/>
                <a:sym typeface="+mn-lt"/>
              </a:rPr>
              <a:t>计算机系统大会</a:t>
            </a:r>
            <a:endParaRPr lang="en-US" altLang="zh-CN" sz="2000" b="1" dirty="0">
              <a:solidFill>
                <a:srgbClr val="002060"/>
              </a:solidFill>
              <a:latin typeface="微软雅黑" panose="020B0503020204020204" pitchFamily="34" charset="-122"/>
              <a:ea typeface="微软雅黑" panose="020B0503020204020204" pitchFamily="34" charset="-122"/>
              <a:sym typeface="+mn-lt"/>
            </a:endParaRPr>
          </a:p>
          <a:p>
            <a:pPr algn="ctr">
              <a:lnSpc>
                <a:spcPct val="200000"/>
              </a:lnSpc>
            </a:pPr>
            <a:r>
              <a:rPr lang="zh-CN" altLang="en-US" sz="2000" b="1" dirty="0">
                <a:solidFill>
                  <a:srgbClr val="002060"/>
                </a:solidFill>
                <a:latin typeface="微软雅黑" panose="020B0503020204020204" pitchFamily="34" charset="-122"/>
                <a:ea typeface="微软雅黑" panose="020B0503020204020204" pitchFamily="34" charset="-122"/>
                <a:sym typeface="+mn-lt"/>
              </a:rPr>
              <a:t>参会人数超过</a:t>
            </a:r>
            <a:r>
              <a:rPr lang="en-US" altLang="zh-CN" sz="2000" b="1" dirty="0">
                <a:solidFill>
                  <a:srgbClr val="002060"/>
                </a:solidFill>
                <a:latin typeface="微软雅黑" panose="020B0503020204020204" pitchFamily="34" charset="-122"/>
                <a:ea typeface="微软雅黑" panose="020B0503020204020204" pitchFamily="34" charset="-122"/>
                <a:sym typeface="+mn-lt"/>
              </a:rPr>
              <a:t>2000</a:t>
            </a:r>
            <a:r>
              <a:rPr lang="zh-CN" altLang="en-US" sz="2000" b="1" dirty="0">
                <a:solidFill>
                  <a:srgbClr val="002060"/>
                </a:solidFill>
                <a:latin typeface="微软雅黑" panose="020B0503020204020204" pitchFamily="34" charset="-122"/>
                <a:ea typeface="微软雅黑" panose="020B0503020204020204" pitchFamily="34" charset="-122"/>
                <a:sym typeface="+mn-lt"/>
              </a:rPr>
              <a:t>人</a:t>
            </a:r>
            <a:endParaRPr lang="en-US" altLang="zh-CN" sz="2000" b="1" dirty="0">
              <a:solidFill>
                <a:srgbClr val="002060"/>
              </a:solidFill>
              <a:latin typeface="微软雅黑" panose="020B0503020204020204" pitchFamily="34" charset="-122"/>
              <a:ea typeface="微软雅黑" panose="020B0503020204020204" pitchFamily="34" charset="-122"/>
              <a:sym typeface="+mn-lt"/>
            </a:endParaRPr>
          </a:p>
          <a:p>
            <a:pPr algn="ctr">
              <a:lnSpc>
                <a:spcPct val="200000"/>
              </a:lnSpc>
            </a:pPr>
            <a:r>
              <a:rPr lang="en-US" altLang="zh-CN" sz="2000" b="1" dirty="0">
                <a:solidFill>
                  <a:srgbClr val="002060"/>
                </a:solidFill>
                <a:latin typeface="微软雅黑" panose="020B0503020204020204" pitchFamily="34" charset="-122"/>
                <a:ea typeface="微软雅黑" panose="020B0503020204020204" pitchFamily="34" charset="-122"/>
                <a:sym typeface="+mn-lt"/>
              </a:rPr>
              <a:t>18</a:t>
            </a:r>
            <a:r>
              <a:rPr lang="zh-CN" altLang="en-US" sz="2000" b="1" dirty="0">
                <a:solidFill>
                  <a:srgbClr val="002060"/>
                </a:solidFill>
                <a:latin typeface="微软雅黑" panose="020B0503020204020204" pitchFamily="34" charset="-122"/>
                <a:ea typeface="微软雅黑" panose="020B0503020204020204" pitchFamily="34" charset="-122"/>
                <a:sym typeface="+mn-lt"/>
              </a:rPr>
              <a:t>个分论坛</a:t>
            </a:r>
            <a:endParaRPr lang="zh-CN" altLang="en-US" sz="2000" dirty="0"/>
          </a:p>
        </p:txBody>
      </p:sp>
      <p:graphicFrame>
        <p:nvGraphicFramePr>
          <p:cNvPr id="6" name="表格 25"/>
          <p:cNvGraphicFramePr>
            <a:graphicFrameLocks noGrp="1"/>
          </p:cNvGraphicFramePr>
          <p:nvPr/>
        </p:nvGraphicFramePr>
        <p:xfrm>
          <a:off x="3908137" y="3825088"/>
          <a:ext cx="7527528" cy="2468880"/>
        </p:xfrm>
        <a:graphic>
          <a:graphicData uri="http://schemas.openxmlformats.org/drawingml/2006/table">
            <a:tbl>
              <a:tblPr bandRow="1">
                <a:tableStyleId>{5C22544A-7EE6-4342-B048-85BDC9FD1C3A}</a:tableStyleId>
              </a:tblPr>
              <a:tblGrid>
                <a:gridCol w="3763764">
                  <a:extLst>
                    <a:ext uri="{9D8B030D-6E8A-4147-A177-3AD203B41FA5}">
                      <a16:colId xmlns:a16="http://schemas.microsoft.com/office/drawing/2014/main" val="20000"/>
                    </a:ext>
                  </a:extLst>
                </a:gridCol>
                <a:gridCol w="3763764">
                  <a:extLst>
                    <a:ext uri="{9D8B030D-6E8A-4147-A177-3AD203B41FA5}">
                      <a16:colId xmlns:a16="http://schemas.microsoft.com/office/drawing/2014/main" val="20001"/>
                    </a:ext>
                  </a:extLst>
                </a:gridCol>
              </a:tblGrid>
              <a:tr h="256826">
                <a:tc>
                  <a:txBody>
                    <a:bodyPr/>
                    <a:lstStyle/>
                    <a:p>
                      <a:r>
                        <a:rPr lang="en-US" altLang="zh-CN" sz="1200" dirty="0">
                          <a:latin typeface="微软雅黑" panose="020B0503020204020204" pitchFamily="34" charset="-122"/>
                          <a:ea typeface="微软雅黑" panose="020B0503020204020204" pitchFamily="34" charset="-122"/>
                        </a:rPr>
                        <a:t>1-</a:t>
                      </a:r>
                      <a:r>
                        <a:rPr lang="zh-CN" altLang="en-US" sz="1200" dirty="0">
                          <a:latin typeface="微软雅黑" panose="020B0503020204020204" pitchFamily="34" charset="-122"/>
                          <a:ea typeface="微软雅黑" panose="020B0503020204020204" pitchFamily="34" charset="-122"/>
                        </a:rPr>
                        <a:t>体系结构优秀青年学者与博士生发展论坛</a:t>
                      </a:r>
                    </a:p>
                  </a:txBody>
                  <a:tcPr/>
                </a:tc>
                <a:tc>
                  <a:txBody>
                    <a:bodyPr/>
                    <a:lstStyle/>
                    <a:p>
                      <a:r>
                        <a:rPr lang="en-US" altLang="zh-CN" sz="1200" dirty="0">
                          <a:latin typeface="微软雅黑" panose="020B0503020204020204" pitchFamily="34" charset="-122"/>
                          <a:ea typeface="微软雅黑" panose="020B0503020204020204" pitchFamily="34" charset="-122"/>
                        </a:rPr>
                        <a:t>10-Tutorial</a:t>
                      </a:r>
                      <a:r>
                        <a:rPr lang="zh-CN" altLang="en-US" sz="1200" dirty="0">
                          <a:latin typeface="微软雅黑" panose="020B0503020204020204" pitchFamily="34" charset="-122"/>
                          <a:ea typeface="微软雅黑" panose="020B0503020204020204" pitchFamily="34" charset="-122"/>
                        </a:rPr>
                        <a:t>：量子计算</a:t>
                      </a:r>
                    </a:p>
                  </a:txBody>
                  <a:tcPr/>
                </a:tc>
                <a:extLst>
                  <a:ext uri="{0D108BD9-81ED-4DB2-BD59-A6C34878D82A}">
                    <a16:rowId xmlns:a16="http://schemas.microsoft.com/office/drawing/2014/main" val="10000"/>
                  </a:ext>
                </a:extLst>
              </a:tr>
              <a:tr h="256826">
                <a:tc>
                  <a:txBody>
                    <a:bodyPr/>
                    <a:lstStyle/>
                    <a:p>
                      <a:r>
                        <a:rPr lang="en-US" altLang="zh-CN" sz="1200" dirty="0">
                          <a:latin typeface="微软雅黑" panose="020B0503020204020204" pitchFamily="34" charset="-122"/>
                          <a:ea typeface="微软雅黑" panose="020B0503020204020204" pitchFamily="34" charset="-122"/>
                        </a:rPr>
                        <a:t>2-</a:t>
                      </a:r>
                      <a:r>
                        <a:rPr lang="zh-CN" altLang="en-US" sz="1200" dirty="0">
                          <a:latin typeface="微软雅黑" panose="020B0503020204020204" pitchFamily="34" charset="-122"/>
                          <a:ea typeface="微软雅黑" panose="020B0503020204020204" pitchFamily="34" charset="-122"/>
                        </a:rPr>
                        <a:t>概率型数据结构设计及其应用</a:t>
                      </a:r>
                    </a:p>
                  </a:txBody>
                  <a:tcPr/>
                </a:tc>
                <a:tc>
                  <a:txBody>
                    <a:bodyPr/>
                    <a:lstStyle/>
                    <a:p>
                      <a:r>
                        <a:rPr lang="en-US" altLang="zh-CN" sz="1200" dirty="0">
                          <a:latin typeface="微软雅黑" panose="020B0503020204020204" pitchFamily="34" charset="-122"/>
                          <a:ea typeface="微软雅黑" panose="020B0503020204020204" pitchFamily="34" charset="-122"/>
                        </a:rPr>
                        <a:t>11-</a:t>
                      </a:r>
                      <a:r>
                        <a:rPr lang="zh-CN" altLang="en-US" sz="1200" dirty="0">
                          <a:latin typeface="微软雅黑" panose="020B0503020204020204" pitchFamily="34" charset="-122"/>
                          <a:ea typeface="微软雅黑" panose="020B0503020204020204" pitchFamily="34" charset="-122"/>
                        </a:rPr>
                        <a:t>新一代数据中心网络论坛</a:t>
                      </a:r>
                    </a:p>
                  </a:txBody>
                  <a:tcPr/>
                </a:tc>
                <a:extLst>
                  <a:ext uri="{0D108BD9-81ED-4DB2-BD59-A6C34878D82A}">
                    <a16:rowId xmlns:a16="http://schemas.microsoft.com/office/drawing/2014/main" val="10001"/>
                  </a:ext>
                </a:extLst>
              </a:tr>
              <a:tr h="256826">
                <a:tc>
                  <a:txBody>
                    <a:bodyPr/>
                    <a:lstStyle/>
                    <a:p>
                      <a:r>
                        <a:rPr lang="en-US" altLang="zh-CN" sz="1200" dirty="0">
                          <a:latin typeface="微软雅黑" panose="020B0503020204020204" pitchFamily="34" charset="-122"/>
                          <a:ea typeface="微软雅黑" panose="020B0503020204020204" pitchFamily="34" charset="-122"/>
                        </a:rPr>
                        <a:t>3-</a:t>
                      </a:r>
                      <a:r>
                        <a:rPr lang="zh-CN" altLang="en-US" sz="1200" dirty="0">
                          <a:latin typeface="微软雅黑" panose="020B0503020204020204" pitchFamily="34" charset="-122"/>
                          <a:ea typeface="微软雅黑" panose="020B0503020204020204" pitchFamily="34" charset="-122"/>
                        </a:rPr>
                        <a:t>智能边缘计算体系结构与软硬件系统</a:t>
                      </a:r>
                    </a:p>
                  </a:txBody>
                  <a:tcPr/>
                </a:tc>
                <a:tc>
                  <a:txBody>
                    <a:bodyPr/>
                    <a:lstStyle/>
                    <a:p>
                      <a:r>
                        <a:rPr lang="en-US" altLang="zh-CN" sz="1200" dirty="0">
                          <a:latin typeface="微软雅黑" panose="020B0503020204020204" pitchFamily="34" charset="-122"/>
                          <a:ea typeface="微软雅黑" panose="020B0503020204020204" pitchFamily="34" charset="-122"/>
                        </a:rPr>
                        <a:t>12-AI</a:t>
                      </a:r>
                      <a:r>
                        <a:rPr lang="zh-CN" altLang="en-US" sz="1200" dirty="0">
                          <a:latin typeface="微软雅黑" panose="020B0503020204020204" pitchFamily="34" charset="-122"/>
                          <a:ea typeface="微软雅黑" panose="020B0503020204020204" pitchFamily="34" charset="-122"/>
                        </a:rPr>
                        <a:t>大模型应用与基础系统创新</a:t>
                      </a:r>
                    </a:p>
                  </a:txBody>
                  <a:tcPr/>
                </a:tc>
                <a:extLst>
                  <a:ext uri="{0D108BD9-81ED-4DB2-BD59-A6C34878D82A}">
                    <a16:rowId xmlns:a16="http://schemas.microsoft.com/office/drawing/2014/main" val="10002"/>
                  </a:ext>
                </a:extLst>
              </a:tr>
              <a:tr h="256826">
                <a:tc>
                  <a:txBody>
                    <a:bodyPr/>
                    <a:lstStyle/>
                    <a:p>
                      <a:r>
                        <a:rPr lang="en-US" altLang="zh-CN" sz="1200" dirty="0">
                          <a:latin typeface="微软雅黑" panose="020B0503020204020204" pitchFamily="34" charset="-122"/>
                          <a:ea typeface="微软雅黑" panose="020B0503020204020204" pitchFamily="34" charset="-122"/>
                        </a:rPr>
                        <a:t>4-</a:t>
                      </a:r>
                      <a:r>
                        <a:rPr lang="zh-CN" altLang="en-US" sz="1200" dirty="0">
                          <a:latin typeface="微软雅黑" panose="020B0503020204020204" pitchFamily="34" charset="-122"/>
                          <a:ea typeface="微软雅黑" panose="020B0503020204020204" pitchFamily="34" charset="-122"/>
                        </a:rPr>
                        <a:t>算力网技术论坛</a:t>
                      </a:r>
                    </a:p>
                  </a:txBody>
                  <a:tcPr/>
                </a:tc>
                <a:tc>
                  <a:txBody>
                    <a:bodyPr/>
                    <a:lstStyle/>
                    <a:p>
                      <a:r>
                        <a:rPr lang="en-US" altLang="zh-CN" sz="1200" dirty="0">
                          <a:latin typeface="微软雅黑" panose="020B0503020204020204" pitchFamily="34" charset="-122"/>
                          <a:ea typeface="微软雅黑" panose="020B0503020204020204" pitchFamily="34" charset="-122"/>
                        </a:rPr>
                        <a:t>13-</a:t>
                      </a:r>
                      <a:r>
                        <a:rPr lang="zh-CN" altLang="en-US" sz="1200" dirty="0">
                          <a:latin typeface="微软雅黑" panose="020B0503020204020204" pitchFamily="34" charset="-122"/>
                          <a:ea typeface="微软雅黑" panose="020B0503020204020204" pitchFamily="34" charset="-122"/>
                        </a:rPr>
                        <a:t>安全计算系统论坛</a:t>
                      </a:r>
                    </a:p>
                  </a:txBody>
                  <a:tcPr/>
                </a:tc>
                <a:extLst>
                  <a:ext uri="{0D108BD9-81ED-4DB2-BD59-A6C34878D82A}">
                    <a16:rowId xmlns:a16="http://schemas.microsoft.com/office/drawing/2014/main" val="10003"/>
                  </a:ext>
                </a:extLst>
              </a:tr>
              <a:tr h="256826">
                <a:tc>
                  <a:txBody>
                    <a:bodyPr/>
                    <a:lstStyle/>
                    <a:p>
                      <a:r>
                        <a:rPr lang="en-US" altLang="zh-CN" sz="1200" dirty="0">
                          <a:latin typeface="微软雅黑" panose="020B0503020204020204" pitchFamily="34" charset="-122"/>
                          <a:ea typeface="微软雅黑" panose="020B0503020204020204" pitchFamily="34" charset="-122"/>
                        </a:rPr>
                        <a:t>5-</a:t>
                      </a:r>
                      <a:r>
                        <a:rPr lang="zh-CN" altLang="en-US" sz="1200" dirty="0">
                          <a:latin typeface="微软雅黑" panose="020B0503020204020204" pitchFamily="34" charset="-122"/>
                          <a:ea typeface="微软雅黑" panose="020B0503020204020204" pitchFamily="34" charset="-122"/>
                        </a:rPr>
                        <a:t>区块链分布式账本技术论坛</a:t>
                      </a:r>
                    </a:p>
                  </a:txBody>
                  <a:tcPr/>
                </a:tc>
                <a:tc>
                  <a:txBody>
                    <a:bodyPr/>
                    <a:lstStyle/>
                    <a:p>
                      <a:r>
                        <a:rPr lang="en-US" altLang="zh-CN" sz="1200" dirty="0">
                          <a:latin typeface="微软雅黑" panose="020B0503020204020204" pitchFamily="34" charset="-122"/>
                          <a:ea typeface="微软雅黑" panose="020B0503020204020204" pitchFamily="34" charset="-122"/>
                        </a:rPr>
                        <a:t>14-</a:t>
                      </a:r>
                      <a:r>
                        <a:rPr lang="zh-CN" altLang="en-US" sz="1200" dirty="0">
                          <a:latin typeface="微软雅黑" panose="020B0503020204020204" pitchFamily="34" charset="-122"/>
                          <a:ea typeface="微软雅黑" panose="020B0503020204020204" pitchFamily="34" charset="-122"/>
                        </a:rPr>
                        <a:t>分布式工业网络与计算系统</a:t>
                      </a:r>
                    </a:p>
                  </a:txBody>
                  <a:tcPr/>
                </a:tc>
                <a:extLst>
                  <a:ext uri="{0D108BD9-81ED-4DB2-BD59-A6C34878D82A}">
                    <a16:rowId xmlns:a16="http://schemas.microsoft.com/office/drawing/2014/main" val="10004"/>
                  </a:ext>
                </a:extLst>
              </a:tr>
              <a:tr h="256826">
                <a:tc>
                  <a:txBody>
                    <a:bodyPr/>
                    <a:lstStyle/>
                    <a:p>
                      <a:r>
                        <a:rPr lang="en-US" altLang="zh-CN" sz="1200" dirty="0">
                          <a:latin typeface="微软雅黑" panose="020B0503020204020204" pitchFamily="34" charset="-122"/>
                          <a:ea typeface="微软雅黑" panose="020B0503020204020204" pitchFamily="34" charset="-122"/>
                        </a:rPr>
                        <a:t>6-</a:t>
                      </a:r>
                      <a:r>
                        <a:rPr lang="zh-CN" altLang="en-US" sz="1200" dirty="0">
                          <a:latin typeface="微软雅黑" panose="020B0503020204020204" pitchFamily="34" charset="-122"/>
                          <a:ea typeface="微软雅黑" panose="020B0503020204020204" pitchFamily="34" charset="-122"/>
                        </a:rPr>
                        <a:t>新黄金时期下的处理器安全</a:t>
                      </a:r>
                    </a:p>
                  </a:txBody>
                  <a:tcPr/>
                </a:tc>
                <a:tc>
                  <a:txBody>
                    <a:bodyPr/>
                    <a:lstStyle/>
                    <a:p>
                      <a:r>
                        <a:rPr lang="en-US" altLang="zh-CN" sz="1200" dirty="0">
                          <a:latin typeface="微软雅黑" panose="020B0503020204020204" pitchFamily="34" charset="-122"/>
                          <a:ea typeface="微软雅黑" panose="020B0503020204020204" pitchFamily="34" charset="-122"/>
                        </a:rPr>
                        <a:t>15-</a:t>
                      </a:r>
                      <a:r>
                        <a:rPr lang="zh-CN" altLang="en-US" sz="1200" dirty="0">
                          <a:latin typeface="微软雅黑" panose="020B0503020204020204" pitchFamily="34" charset="-122"/>
                          <a:ea typeface="微软雅黑" panose="020B0503020204020204" pitchFamily="34" charset="-122"/>
                        </a:rPr>
                        <a:t>教学论坛</a:t>
                      </a:r>
                    </a:p>
                  </a:txBody>
                  <a:tcPr/>
                </a:tc>
                <a:extLst>
                  <a:ext uri="{0D108BD9-81ED-4DB2-BD59-A6C34878D82A}">
                    <a16:rowId xmlns:a16="http://schemas.microsoft.com/office/drawing/2014/main" val="10005"/>
                  </a:ext>
                </a:extLst>
              </a:tr>
              <a:tr h="256826">
                <a:tc>
                  <a:txBody>
                    <a:bodyPr/>
                    <a:lstStyle/>
                    <a:p>
                      <a:r>
                        <a:rPr lang="en-US" altLang="zh-CN" sz="1200" dirty="0">
                          <a:latin typeface="微软雅黑" panose="020B0503020204020204" pitchFamily="34" charset="-122"/>
                          <a:ea typeface="微软雅黑" panose="020B0503020204020204" pitchFamily="34" charset="-122"/>
                        </a:rPr>
                        <a:t>7-</a:t>
                      </a:r>
                      <a:r>
                        <a:rPr lang="zh-CN" altLang="en-US" sz="1200" dirty="0">
                          <a:latin typeface="微软雅黑" panose="020B0503020204020204" pitchFamily="34" charset="-122"/>
                          <a:ea typeface="微软雅黑" panose="020B0503020204020204" pitchFamily="34" charset="-122"/>
                        </a:rPr>
                        <a:t>高性能图计算体系结构和系统软件</a:t>
                      </a:r>
                    </a:p>
                  </a:txBody>
                  <a:tcPr/>
                </a:tc>
                <a:tc>
                  <a:txBody>
                    <a:bodyPr/>
                    <a:lstStyle/>
                    <a:p>
                      <a:r>
                        <a:rPr lang="en-US" altLang="zh-CN" sz="1200" dirty="0">
                          <a:latin typeface="微软雅黑" panose="020B0503020204020204" pitchFamily="34" charset="-122"/>
                          <a:ea typeface="微软雅黑" panose="020B0503020204020204" pitchFamily="34" charset="-122"/>
                        </a:rPr>
                        <a:t>16-RISC-V</a:t>
                      </a:r>
                      <a:r>
                        <a:rPr lang="zh-CN" altLang="en-US" sz="1200" dirty="0">
                          <a:latin typeface="微软雅黑" panose="020B0503020204020204" pitchFamily="34" charset="-122"/>
                          <a:ea typeface="微软雅黑" panose="020B0503020204020204" pitchFamily="34" charset="-122"/>
                        </a:rPr>
                        <a:t>生态关键技术</a:t>
                      </a:r>
                    </a:p>
                  </a:txBody>
                  <a:tcPr/>
                </a:tc>
                <a:extLst>
                  <a:ext uri="{0D108BD9-81ED-4DB2-BD59-A6C34878D82A}">
                    <a16:rowId xmlns:a16="http://schemas.microsoft.com/office/drawing/2014/main" val="10006"/>
                  </a:ext>
                </a:extLst>
              </a:tr>
              <a:tr h="256826">
                <a:tc>
                  <a:txBody>
                    <a:bodyPr/>
                    <a:lstStyle/>
                    <a:p>
                      <a:r>
                        <a:rPr lang="en-US" altLang="zh-CN" sz="1200" dirty="0">
                          <a:latin typeface="微软雅黑" panose="020B0503020204020204" pitchFamily="34" charset="-122"/>
                          <a:ea typeface="微软雅黑" panose="020B0503020204020204" pitchFamily="34" charset="-122"/>
                        </a:rPr>
                        <a:t>8-</a:t>
                      </a:r>
                      <a:r>
                        <a:rPr lang="zh-CN" altLang="en-US" sz="1200" dirty="0">
                          <a:latin typeface="微软雅黑" panose="020B0503020204020204" pitchFamily="34" charset="-122"/>
                          <a:ea typeface="微软雅黑" panose="020B0503020204020204" pitchFamily="34" charset="-122"/>
                        </a:rPr>
                        <a:t>高性能互连论坛</a:t>
                      </a:r>
                    </a:p>
                  </a:txBody>
                  <a:tcPr/>
                </a:tc>
                <a:tc>
                  <a:txBody>
                    <a:bodyPr/>
                    <a:lstStyle/>
                    <a:p>
                      <a:r>
                        <a:rPr lang="en-US" altLang="zh-CN" sz="1200" dirty="0">
                          <a:latin typeface="微软雅黑" panose="020B0503020204020204" pitchFamily="34" charset="-122"/>
                          <a:ea typeface="微软雅黑" panose="020B0503020204020204" pitchFamily="34" charset="-122"/>
                        </a:rPr>
                        <a:t>17-</a:t>
                      </a:r>
                      <a:r>
                        <a:rPr lang="zh-CN" altLang="en-US" sz="1200" dirty="0">
                          <a:latin typeface="微软雅黑" panose="020B0503020204020204" pitchFamily="34" charset="-122"/>
                          <a:ea typeface="微软雅黑" panose="020B0503020204020204" pitchFamily="34" charset="-122"/>
                        </a:rPr>
                        <a:t>隐私计算软硬协同加速技术</a:t>
                      </a:r>
                    </a:p>
                  </a:txBody>
                  <a:tcPr/>
                </a:tc>
                <a:extLst>
                  <a:ext uri="{0D108BD9-81ED-4DB2-BD59-A6C34878D82A}">
                    <a16:rowId xmlns:a16="http://schemas.microsoft.com/office/drawing/2014/main" val="10007"/>
                  </a:ext>
                </a:extLst>
              </a:tr>
              <a:tr h="256826">
                <a:tc>
                  <a:txBody>
                    <a:bodyPr/>
                    <a:lstStyle/>
                    <a:p>
                      <a:r>
                        <a:rPr lang="en-US" altLang="zh-CN" sz="1200" dirty="0">
                          <a:latin typeface="微软雅黑" panose="020B0503020204020204" pitchFamily="34" charset="-122"/>
                          <a:ea typeface="微软雅黑" panose="020B0503020204020204" pitchFamily="34" charset="-122"/>
                        </a:rPr>
                        <a:t>9-</a:t>
                      </a:r>
                      <a:r>
                        <a:rPr lang="zh-CN" altLang="en-US" sz="1200" dirty="0">
                          <a:latin typeface="微软雅黑" panose="020B0503020204020204" pitchFamily="34" charset="-122"/>
                          <a:ea typeface="微软雅黑" panose="020B0503020204020204" pitchFamily="34" charset="-122"/>
                        </a:rPr>
                        <a:t>量子计算系统</a:t>
                      </a:r>
                    </a:p>
                  </a:txBody>
                  <a:tcPr/>
                </a:tc>
                <a:tc>
                  <a:txBody>
                    <a:bodyPr/>
                    <a:lstStyle/>
                    <a:p>
                      <a:r>
                        <a:rPr lang="en-US" altLang="zh-CN" sz="1200" dirty="0">
                          <a:latin typeface="微软雅黑" panose="020B0503020204020204" pitchFamily="34" charset="-122"/>
                          <a:ea typeface="微软雅黑" panose="020B0503020204020204" pitchFamily="34" charset="-122"/>
                        </a:rPr>
                        <a:t>18-</a:t>
                      </a:r>
                      <a:r>
                        <a:rPr lang="zh-CN" altLang="en-US" sz="1200" dirty="0">
                          <a:latin typeface="微软雅黑" panose="020B0503020204020204" pitchFamily="34" charset="-122"/>
                          <a:ea typeface="微软雅黑" panose="020B0503020204020204" pitchFamily="34" charset="-122"/>
                        </a:rPr>
                        <a:t>面向下一代异构计算的软件栈建设</a:t>
                      </a:r>
                    </a:p>
                  </a:txBody>
                  <a:tcPr/>
                </a:tc>
                <a:extLst>
                  <a:ext uri="{0D108BD9-81ED-4DB2-BD59-A6C34878D82A}">
                    <a16:rowId xmlns:a16="http://schemas.microsoft.com/office/drawing/2014/main" val="10008"/>
                  </a:ext>
                </a:extLst>
              </a:tr>
            </a:tbl>
          </a:graphicData>
        </a:graphic>
      </p:graphicFrame>
      <p:sp>
        <p:nvSpPr>
          <p:cNvPr id="8"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当前进入计算机系统创新的黄金年代</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微信截图_20240112211134"/>
          <p:cNvPicPr>
            <a:picLocks noChangeAspect="1"/>
          </p:cNvPicPr>
          <p:nvPr/>
        </p:nvPicPr>
        <p:blipFill>
          <a:blip r:embed="rId6"/>
          <a:stretch>
            <a:fillRect/>
          </a:stretch>
        </p:blipFill>
        <p:spPr>
          <a:xfrm>
            <a:off x="9216390" y="201295"/>
            <a:ext cx="1895475" cy="485775"/>
          </a:xfrm>
          <a:prstGeom prst="rect">
            <a:avLst/>
          </a:prstGeom>
        </p:spPr>
      </p:pic>
      <p:cxnSp>
        <p:nvCxnSpPr>
          <p:cNvPr id="2" name="直接连接符 1"/>
          <p:cNvCxnSpPr/>
          <p:nvPr>
            <p:custDataLst>
              <p:tags r:id="rId2"/>
            </p:custDataLst>
          </p:nvPr>
        </p:nvCxnSpPr>
        <p:spPr>
          <a:xfrm>
            <a:off x="432010" y="864059"/>
            <a:ext cx="10656242" cy="120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4" name="文本框 6"/>
          <p:cNvSpPr txBox="1"/>
          <p:nvPr>
            <p:custDataLst>
              <p:tags r:id="rId3"/>
            </p:custDataLst>
          </p:nvPr>
        </p:nvSpPr>
        <p:spPr>
          <a:xfrm>
            <a:off x="431800" y="144145"/>
            <a:ext cx="8667750" cy="57594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0" marR="0" lvl="0" indent="0" algn="l" defTabSz="914400" rtl="0" eaLnBrk="1" fontAlgn="base" latinLnBrk="0" hangingPunct="1">
              <a:lnSpc>
                <a:spcPct val="100000"/>
              </a:lnSpc>
              <a:spcBef>
                <a:spcPts val="0"/>
              </a:spcBef>
              <a:spcAft>
                <a:spcPts val="0"/>
              </a:spcAft>
              <a:buClrTx/>
              <a:buSzPct val="100000"/>
              <a:buFont typeface="Arial" panose="020B0604020202020204" pitchFamily="34" charset="0"/>
              <a:buNone/>
              <a:defRPr/>
            </a:pPr>
            <a:r>
              <a:rPr kumimoji="0" lang="zh-CN" altLang="en-US" sz="3400" b="1" i="0" u="none" strike="noStrike" kern="1200" cap="none" spc="0" normalizeH="0" baseline="0" noProof="0" dirty="0">
                <a:ln>
                  <a:noFill/>
                </a:ln>
                <a:solidFill>
                  <a:srgbClr val="294A5A">
                    <a:lumMod val="75000"/>
                  </a:srgbClr>
                </a:solidFill>
                <a:effectLst/>
                <a:uLnTx/>
                <a:uFillTx/>
                <a:latin typeface="Arial" panose="020B0604020202020204" pitchFamily="34" charset="0"/>
                <a:ea typeface="微软雅黑" panose="020B0503020204020204" pitchFamily="34" charset="-122"/>
                <a:sym typeface="+mn-ea"/>
              </a:rPr>
              <a:t>怎么学？</a:t>
            </a:r>
          </a:p>
        </p:txBody>
      </p:sp>
      <p:sp>
        <p:nvSpPr>
          <p:cNvPr id="3" name="TextBox 30"/>
          <p:cNvSpPr txBox="1"/>
          <p:nvPr/>
        </p:nvSpPr>
        <p:spPr>
          <a:xfrm>
            <a:off x="668655" y="1054735"/>
            <a:ext cx="10425430" cy="3700180"/>
          </a:xfrm>
          <a:prstGeom prst="rect">
            <a:avLst/>
          </a:prstGeom>
          <a:noFill/>
        </p:spPr>
        <p:txBody>
          <a:bodyPr wrap="square" rtlCol="0">
            <a:spAutoFit/>
          </a:bodyPr>
          <a:lstStyle/>
          <a:p>
            <a:pPr marL="273050" indent="-273050">
              <a:lnSpc>
                <a:spcPct val="140000"/>
              </a:lnSpc>
              <a:spcBef>
                <a:spcPts val="200"/>
              </a:spcBef>
              <a:spcAft>
                <a:spcPts val="200"/>
              </a:spcAft>
              <a:buSzPct val="70000"/>
              <a:buFont typeface="Wingdings" panose="05000000000000000000" pitchFamily="2" charset="2"/>
              <a:buChar char="l"/>
            </a:pPr>
            <a:r>
              <a:rPr lang="zh-CN" altLang="en-US" sz="2400" b="1" dirty="0">
                <a:solidFill>
                  <a:srgbClr val="FF0000"/>
                </a:solidFill>
                <a:latin typeface="Times New Roman" panose="02020603050405020304" pitchFamily="18" charset="0"/>
                <a:ea typeface="微软雅黑" panose="020B0503020204020204" pitchFamily="34" charset="-122"/>
              </a:rPr>
              <a:t>从软件设计者的角度观察和分析计算机系统</a:t>
            </a:r>
          </a:p>
          <a:p>
            <a:pPr marL="730250" lvl="1" indent="-273050">
              <a:lnSpc>
                <a:spcPct val="14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结构是指各部分之间的关系，通过分析系统的组成和结构，更好地指导软件设计</a:t>
            </a:r>
          </a:p>
          <a:p>
            <a:pPr marL="273050" indent="-273050">
              <a:lnSpc>
                <a:spcPct val="140000"/>
              </a:lnSpc>
              <a:spcBef>
                <a:spcPts val="200"/>
              </a:spcBef>
              <a:spcAft>
                <a:spcPts val="200"/>
              </a:spcAft>
              <a:buSzPct val="70000"/>
              <a:buFont typeface="Wingdings" panose="05000000000000000000" pitchFamily="2" charset="2"/>
              <a:buChar char="l"/>
            </a:pPr>
            <a:r>
              <a:rPr lang="zh-CN" altLang="en-US" sz="2400" b="1" dirty="0">
                <a:solidFill>
                  <a:schemeClr val="accent1"/>
                </a:solidFill>
                <a:latin typeface="Times New Roman" panose="02020603050405020304" pitchFamily="18" charset="0"/>
                <a:ea typeface="微软雅黑" panose="020B0503020204020204" pitchFamily="34" charset="-122"/>
              </a:rPr>
              <a:t>明确和组成原理、操作系统及编译原理课的关系</a:t>
            </a:r>
          </a:p>
          <a:p>
            <a:pPr marL="730250" lvl="1" indent="-273050">
              <a:lnSpc>
                <a:spcPct val="14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组成原理、操作系统及编译原理：注重讲解知识点</a:t>
            </a:r>
          </a:p>
          <a:p>
            <a:pPr marL="730250" lvl="1" indent="-273050">
              <a:lnSpc>
                <a:spcPct val="140000"/>
              </a:lnSpc>
              <a:spcBef>
                <a:spcPts val="200"/>
              </a:spcBef>
              <a:spcAft>
                <a:spcPts val="200"/>
              </a:spcAft>
              <a:buSzPct val="70000"/>
              <a:buFont typeface="Wingdings" panose="05000000000000000000" pitchFamily="2" charset="2"/>
              <a:buChar char="l"/>
            </a:pPr>
            <a:r>
              <a:rPr lang="zh-CN" altLang="en-US" sz="2000" dirty="0">
                <a:solidFill>
                  <a:schemeClr val="accent1"/>
                </a:solidFill>
                <a:latin typeface="Times New Roman" panose="02020603050405020304" pitchFamily="18" charset="0"/>
                <a:ea typeface="微软雅黑" panose="020B0503020204020204" pitchFamily="34" charset="-122"/>
              </a:rPr>
              <a:t>计算机系统结构：在满足性价比的情况下，注重将软硬如何协调工作</a:t>
            </a:r>
          </a:p>
          <a:p>
            <a:pPr marL="730250" lvl="1" indent="-273050">
              <a:lnSpc>
                <a:spcPct val="140000"/>
              </a:lnSpc>
              <a:spcBef>
                <a:spcPts val="200"/>
              </a:spcBef>
              <a:spcAft>
                <a:spcPts val="200"/>
              </a:spcAft>
              <a:buSzPct val="70000"/>
              <a:buFont typeface="Wingdings" panose="05000000000000000000" pitchFamily="2" charset="2"/>
              <a:buChar char="l"/>
            </a:pPr>
            <a:endParaRPr lang="zh-CN" altLang="en-US" sz="2400" dirty="0">
              <a:solidFill>
                <a:schemeClr val="accent1"/>
              </a:solidFill>
              <a:latin typeface="Times New Roman" panose="02020603050405020304" pitchFamily="18" charset="0"/>
              <a:ea typeface="微软雅黑" panose="020B0503020204020204" pitchFamily="34" charset="-122"/>
            </a:endParaRPr>
          </a:p>
          <a:p>
            <a:pPr marL="273050" lvl="0" indent="-273050">
              <a:lnSpc>
                <a:spcPct val="140000"/>
              </a:lnSpc>
              <a:spcBef>
                <a:spcPts val="200"/>
              </a:spcBef>
              <a:spcAft>
                <a:spcPts val="200"/>
              </a:spcAft>
              <a:buSzPct val="70000"/>
              <a:buFont typeface="Wingdings" panose="05000000000000000000" pitchFamily="2" charset="2"/>
              <a:buChar char="l"/>
            </a:pPr>
            <a:r>
              <a:rPr lang="zh-CN" altLang="en-US" sz="2400" b="1" dirty="0">
                <a:solidFill>
                  <a:srgbClr val="FF0000"/>
                </a:solidFill>
                <a:latin typeface="Times New Roman" panose="02020603050405020304" pitchFamily="18" charset="0"/>
                <a:ea typeface="微软雅黑" panose="020B0503020204020204" pitchFamily="34" charset="-122"/>
              </a:rPr>
              <a:t>重点理解为什么要这么设计！</a:t>
            </a:r>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F96FFF5B-1D19-49F6-80CE-FB420BFED85D"/>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个人述职"/>
  <p:tag name="ISPRING_SCORM_ENDPOINT" val="&lt;endpoint&gt;&lt;enable&gt;0&lt;/enable&gt;&lt;lrs&gt;http://&lt;/lrs&gt;&lt;auth&gt;0&lt;/auth&gt;&lt;login&gt;&lt;/login&gt;&lt;password&gt;&lt;/password&gt;&lt;key&gt;&lt;/key&gt;&lt;name&gt;&lt;/name&gt;&lt;email&gt;&lt;/email&gt;&lt;/endpoint&gt;&#10;"/>
  <p:tag name="COMMONDATA" val="eyJoZGlkIjoiYzA2MDI0YjU1OThjNTIxM2ZkMGQ2ZDZhNzg0NDkxNmYi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2"/>
  <p:tag name="KSO_WM_UNIT_ID" val="diagram20219129_7*l_h_i*1_5_2"/>
  <p:tag name="KSO_WM_TEMPLATE_CATEGORY" val="diagram"/>
  <p:tag name="KSO_WM_TEMPLATE_INDEX" val="20219129"/>
  <p:tag name="KSO_WM_UNIT_LAYERLEVEL" val="1_1_1"/>
  <p:tag name="KSO_WM_TAG_VERSION" val="1.0"/>
  <p:tag name="KSO_WM_BEAUTIFY_FLAG" val="#wm#"/>
  <p:tag name="KSO_WM_CHIP_GROUPID" val="60b9e79ad573a1aeab43c0e7"/>
  <p:tag name="KSO_WM_CHIP_XID" val="60b9e79ad573a1aeab43c0e8"/>
  <p:tag name="KSO_WM_ASSEMBLE_CHIP_INDEX" val="87ef87575b304f4e8af9a5de6f547598"/>
  <p:tag name="KSO_WM_UNIT_VALUE" val="1"/>
  <p:tag name="KSO_WM_UNIT_TEXT_FILL_FORE_SCHEMECOLOR_INDEX_BRIGHTNESS" val="0"/>
  <p:tag name="KSO_WM_UNIT_TEXT_FILL_FORE_SCHEMECOLOR_INDEX" val="14"/>
  <p:tag name="KSO_WM_UNIT_TEXT_FILL_TYPE" val="1"/>
  <p:tag name="KSO_WM_UNIT_USESOURCEFORMAT_APPLY" val="0"/>
</p:tagLst>
</file>

<file path=ppt/tags/tag1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7.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0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1.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9"/>
  <p:tag name="KSO_WM_UNIT_HIGHLIGHT" val="0"/>
  <p:tag name="KSO_WM_UNIT_COMPATIBLE" val="0"/>
  <p:tag name="KSO_WM_UNIT_DIAGRAM_ISNUMVISUAL" val="0"/>
  <p:tag name="KSO_WM_UNIT_DIAGRAM_ISREFERUNIT" val="0"/>
  <p:tag name="KSO_WM_DIAGRAM_GROUP_CODE" val="l1-1"/>
  <p:tag name="KSO_WM_UNIT_TYPE" val="l_h_f"/>
  <p:tag name="KSO_WM_UNIT_INDEX" val="1_6_1"/>
  <p:tag name="KSO_WM_UNIT_ID" val="diagram20219129_7*l_h_f*1_6_1"/>
  <p:tag name="KSO_WM_TEMPLATE_CATEGORY" val="diagram"/>
  <p:tag name="KSO_WM_TEMPLATE_INDEX" val="20219129"/>
  <p:tag name="KSO_WM_UNIT_LAYERLEVEL" val="1_1_1"/>
  <p:tag name="KSO_WM_TAG_VERSION" val="1.0"/>
  <p:tag name="KSO_WM_BEAUTIFY_FLAG" val="#wm#"/>
  <p:tag name="KSO_WM_UNIT_PRESET_TEXT" val="在此输入正文准确理解你所传达的意思在此输入正文在此输入正文"/>
  <p:tag name="KSO_WM_CHIP_GROUPID" val="60b9e79ad573a1aeab43c0e7"/>
  <p:tag name="KSO_WM_CHIP_XID" val="60b9e79ad573a1aeab43c0e8"/>
  <p:tag name="KSO_WM_ASSEMBLE_CHIP_INDEX" val="87ef87575b304f4e8af9a5de6f547598"/>
  <p:tag name="KSO_WM_UNIT_TEXT_FILL_FORE_SCHEMECOLOR_INDEX_BRIGHTNESS" val="0.25"/>
  <p:tag name="KSO_WM_UNIT_TEXT_FILL_FORE_SCHEMECOLOR_INDEX" val="13"/>
  <p:tag name="KSO_WM_UNIT_TEXT_FILL_TYPE" val="1"/>
  <p:tag name="KSO_WM_UNIT_USESOURCEFORMAT_APPLY" val="0"/>
</p:tagLst>
</file>

<file path=ppt/tags/tag110.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1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13.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1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16.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1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19.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2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22.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2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25.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2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2.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4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9.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5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8.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4.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1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17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0.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2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4.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3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2.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6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65.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4-01-16T10:12:01&quot;,&quot;maxSize&quot;:{&quot;size1&quot;:20},&quot;minSize&quot;:{&quot;size1&quot;:11.2},&quot;normalSize&quot;:{&quot;size1&quot;:11.2},&quot;subLayout&quot;:[{&quot;id&quot;:&quot;2024-01-16T10:12:01&quot;,&quot;margin&quot;:{&quot;bottom&quot;:0.025999998673796654,&quot;left&quot;:1.2699999809265137,&quot;right&quot;:1.2699999809265137,&quot;top&quot;:0.4230000376701355},&quot;type&quot;:0},{&quot;id&quot;:&quot;2024-01-16T10:12:01&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6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9.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4-01-16T10:12:01&quot;,&quot;maxSize&quot;:{&quot;size1&quot;:20},&quot;minSize&quot;:{&quot;size1&quot;:11.2},&quot;normalSize&quot;:{&quot;size1&quot;:11.2},&quot;subLayout&quot;:[{&quot;id&quot;:&quot;2024-01-16T10:12:01&quot;,&quot;margin&quot;:{&quot;bottom&quot;:0.025999998673796654,&quot;left&quot;:1.2699999809265137,&quot;right&quot;:1.2699999809265137,&quot;top&quot;:0.4230000376701355},&quot;type&quot;:0},{&quot;id&quot;:&quot;2024-01-16T10:12:01&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7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3.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7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76.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7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79.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8.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8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5.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8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88.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9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91.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9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94.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9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97.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2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9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19129_7*l_h_i*1_1_1"/>
  <p:tag name="KSO_WM_TEMPLATE_CATEGORY" val="diagram"/>
  <p:tag name="KSO_WM_TEMPLATE_INDEX" val="20219129"/>
  <p:tag name="KSO_WM_UNIT_LAYERLEVEL" val="1_1_1"/>
  <p:tag name="KSO_WM_TAG_VERSION" val="1.0"/>
  <p:tag name="KSO_WM_BEAUTIFY_FLAG" val="#wm#"/>
  <p:tag name="KSO_WM_CHIP_GROUPID" val="60b9e79ad573a1aeab43c0e7"/>
  <p:tag name="KSO_WM_CHIP_XID" val="60b9e79ad573a1aeab43c0e8"/>
  <p:tag name="KSO_WM_ASSEMBLE_CHIP_INDEX" val="87ef87575b304f4e8af9a5de6f547598"/>
  <p:tag name="KSO_WM_UNIT_VALUE" val="4"/>
  <p:tag name="KSO_WM_UNIT_FILL_FORE_SCHEMECOLOR_INDEX_BRIGHTNESS" val="0"/>
  <p:tag name="KSO_WM_UNIT_FILL_FORE_SCHEMECOLOR_INDEX" val="5"/>
  <p:tag name="KSO_WM_UNIT_FILL_TYPE" val="1"/>
  <p:tag name="KSO_WM_UNIT_USESOURCEFORMAT_APPLY" val="0"/>
</p:tagLst>
</file>

<file path=ppt/tags/tag3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00.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0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03.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0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06.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4-01-16T10:12:01&quot;,&quot;maxSize&quot;:{&quot;size1&quot;:20},&quot;minSize&quot;:{&quot;size1&quot;:11.2},&quot;normalSize&quot;:{&quot;size1&quot;:11.2},&quot;subLayout&quot;:[{&quot;id&quot;:&quot;2024-01-16T10:12:01&quot;,&quot;margin&quot;:{&quot;bottom&quot;:0.025999998673796654,&quot;left&quot;:1.2699999809265137,&quot;right&quot;:1.2699999809265137,&quot;top&quot;:0.4230000376701355},&quot;type&quot;:0},{&quot;id&quot;:&quot;2024-01-16T10:12:01&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0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0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10.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1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13.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1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16.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1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19.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2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22.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2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25.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2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28.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3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31.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3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34.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3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37.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3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4.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37.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3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2"/>
  <p:tag name="KSO_WM_UNIT_ID" val="diagram20219129_7*l_h_i*1_1_2"/>
  <p:tag name="KSO_WM_TEMPLATE_CATEGORY" val="diagram"/>
  <p:tag name="KSO_WM_TEMPLATE_INDEX" val="20219129"/>
  <p:tag name="KSO_WM_UNIT_LAYERLEVEL" val="1_1_1"/>
  <p:tag name="KSO_WM_TAG_VERSION" val="1.0"/>
  <p:tag name="KSO_WM_BEAUTIFY_FLAG" val="#wm#"/>
  <p:tag name="KSO_WM_CHIP_GROUPID" val="60b9e79ad573a1aeab43c0e7"/>
  <p:tag name="KSO_WM_CHIP_XID" val="60b9e79ad573a1aeab43c0e8"/>
  <p:tag name="KSO_WM_ASSEMBLE_CHIP_INDEX" val="87ef87575b304f4e8af9a5de6f547598"/>
  <p:tag name="KSO_WM_UNIT_VALUE" val="1"/>
  <p:tag name="KSO_WM_UNIT_TEXT_FILL_FORE_SCHEMECOLOR_INDEX_BRIGHTNESS" val="0"/>
  <p:tag name="KSO_WM_UNIT_TEXT_FILL_FORE_SCHEMECOLOR_INDEX" val="14"/>
  <p:tag name="KSO_WM_UNIT_TEXT_FILL_TYPE" val="1"/>
  <p:tag name="KSO_WM_UNIT_USESOURCEFORMAT_APPLY" val="0"/>
</p:tagLst>
</file>

<file path=ppt/tags/tag40.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4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43.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4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46.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4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49.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19129_7*l_h_i*1_3_1"/>
  <p:tag name="KSO_WM_TEMPLATE_CATEGORY" val="diagram"/>
  <p:tag name="KSO_WM_TEMPLATE_INDEX" val="20219129"/>
  <p:tag name="KSO_WM_UNIT_LAYERLEVEL" val="1_1_1"/>
  <p:tag name="KSO_WM_TAG_VERSION" val="1.0"/>
  <p:tag name="KSO_WM_BEAUTIFY_FLAG" val="#wm#"/>
  <p:tag name="KSO_WM_CHIP_GROUPID" val="60b9e79ad573a1aeab43c0e7"/>
  <p:tag name="KSO_WM_CHIP_XID" val="60b9e79ad573a1aeab43c0e8"/>
  <p:tag name="KSO_WM_ASSEMBLE_CHIP_INDEX" val="87ef87575b304f4e8af9a5de6f547598"/>
  <p:tag name="KSO_WM_UNIT_VALUE" val="4"/>
  <p:tag name="KSO_WM_UNIT_FILL_FORE_SCHEMECOLOR_INDEX_BRIGHTNESS" val="0"/>
  <p:tag name="KSO_WM_UNIT_FILL_FORE_SCHEMECOLOR_INDEX" val="7"/>
  <p:tag name="KSO_WM_UNIT_FILL_TYPE" val="1"/>
  <p:tag name="KSO_WM_UNIT_USESOURCEFORMAT_APPLY" val="0"/>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5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5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9"/>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19129_7*l_h_f*1_3_1"/>
  <p:tag name="KSO_WM_TEMPLATE_CATEGORY" val="diagram"/>
  <p:tag name="KSO_WM_TEMPLATE_INDEX" val="20219129"/>
  <p:tag name="KSO_WM_UNIT_LAYERLEVEL" val="1_1_1"/>
  <p:tag name="KSO_WM_TAG_VERSION" val="1.0"/>
  <p:tag name="KSO_WM_BEAUTIFY_FLAG" val="#wm#"/>
  <p:tag name="KSO_WM_UNIT_PRESET_TEXT" val="在此输入正文准确理解你所传达的意思在此输入正文在此输入正文"/>
  <p:tag name="KSO_WM_CHIP_GROUPID" val="60b9e79ad573a1aeab43c0e7"/>
  <p:tag name="KSO_WM_CHIP_XID" val="60b9e79ad573a1aeab43c0e8"/>
  <p:tag name="KSO_WM_ASSEMBLE_CHIP_INDEX" val="87ef87575b304f4e8af9a5de6f547598"/>
  <p:tag name="KSO_WM_UNIT_TEXT_FILL_FORE_SCHEMECOLOR_INDEX_BRIGHTNESS" val="0.25"/>
  <p:tag name="KSO_WM_UNIT_TEXT_FILL_FORE_SCHEMECOLOR_INDEX" val="13"/>
  <p:tag name="KSO_WM_UNIT_TEXT_FILL_TYPE" val="1"/>
  <p:tag name="KSO_WM_UNIT_USESOURCEFORMAT_APPLY" val="0"/>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6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2"/>
  <p:tag name="KSO_WM_UNIT_ID" val="diagram20219129_7*l_h_i*1_3_2"/>
  <p:tag name="KSO_WM_TEMPLATE_CATEGORY" val="diagram"/>
  <p:tag name="KSO_WM_TEMPLATE_INDEX" val="20219129"/>
  <p:tag name="KSO_WM_UNIT_LAYERLEVEL" val="1_1_1"/>
  <p:tag name="KSO_WM_TAG_VERSION" val="1.0"/>
  <p:tag name="KSO_WM_BEAUTIFY_FLAG" val="#wm#"/>
  <p:tag name="KSO_WM_CHIP_GROUPID" val="60b9e79ad573a1aeab43c0e7"/>
  <p:tag name="KSO_WM_CHIP_XID" val="60b9e79ad573a1aeab43c0e8"/>
  <p:tag name="KSO_WM_ASSEMBLE_CHIP_INDEX" val="87ef87575b304f4e8af9a5de6f547598"/>
  <p:tag name="KSO_WM_UNIT_VALUE" val="1"/>
  <p:tag name="KSO_WM_UNIT_TEXT_FILL_FORE_SCHEMECOLOR_INDEX_BRIGHTNESS" val="0"/>
  <p:tag name="KSO_WM_UNIT_TEXT_FILL_FORE_SCHEMECOLOR_INDEX" val="14"/>
  <p:tag name="KSO_WM_UNIT_TEXT_FILL_TYPE" val="1"/>
  <p:tag name="KSO_WM_UNIT_USESOURCEFORMAT_APPLY" val="0"/>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7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5_1"/>
  <p:tag name="KSO_WM_UNIT_ID" val="diagram20219129_7*l_h_i*1_5_1"/>
  <p:tag name="KSO_WM_TEMPLATE_CATEGORY" val="diagram"/>
  <p:tag name="KSO_WM_TEMPLATE_INDEX" val="20219129"/>
  <p:tag name="KSO_WM_UNIT_LAYERLEVEL" val="1_1_1"/>
  <p:tag name="KSO_WM_TAG_VERSION" val="1.0"/>
  <p:tag name="KSO_WM_BEAUTIFY_FLAG" val="#wm#"/>
  <p:tag name="KSO_WM_CHIP_GROUPID" val="60b9e79ad573a1aeab43c0e7"/>
  <p:tag name="KSO_WM_CHIP_XID" val="60b9e79ad573a1aeab43c0e8"/>
  <p:tag name="KSO_WM_ASSEMBLE_CHIP_INDEX" val="87ef87575b304f4e8af9a5de6f547598"/>
  <p:tag name="KSO_WM_UNIT_VALUE" val="4"/>
  <p:tag name="KSO_WM_UNIT_FILL_FORE_SCHEMECOLOR_INDEX_BRIGHTNESS" val="0"/>
  <p:tag name="KSO_WM_UNIT_FILL_FORE_SCHEMECOLOR_INDEX" val="9"/>
  <p:tag name="KSO_WM_UNIT_FILL_TYPE" val="1"/>
  <p:tag name="KSO_WM_UNIT_USESOURCEFORMAT_APPLY" val="0"/>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8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85.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8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88.xml><?xml version="1.0" encoding="utf-8"?>
<p:tagLst xmlns:a="http://schemas.openxmlformats.org/drawingml/2006/main" xmlns:r="http://schemas.openxmlformats.org/officeDocument/2006/relationships"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TYPE" val="text"/>
  <p:tag name="KSO_WM_SLIDE_SUBTYPE" val="picTxt"/>
  <p:tag name="KSO_WM_SLIDE_LAYOUTTYPE" val="topbottom"/>
  <p:tag name="KSO_WM_SLIDE_SIZE" val="888*504"/>
  <p:tag name="KSO_WM_SLIDE_POSITION" val="36*12"/>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4-01-12T19:55:18&quot;,&quot;maxSize&quot;:{&quot;size1&quot;:20},&quot;minSize&quot;:{&quot;size1&quot;:11.2},&quot;normalSize&quot;:{&quot;size1&quot;:11.2},&quot;subLayout&quot;:[{&quot;id&quot;:&quot;2024-01-12T19:55:18&quot;,&quot;margin&quot;:{&quot;bottom&quot;:0.025999998673796654,&quot;left&quot;:1.2699999809265137,&quot;right&quot;:1.2699999809265137,&quot;top&quot;:0.4230000376701355},&quot;type&quot;:0},{&quot;id&quot;:&quot;2024-01-12T19:55:18&quot;,&quot;margin&quot;:{&quot;bottom&quot;:0.847000002861023,&quot;left&quot;:1.2699999809265137,&quot;right&quot;:1.2699999809265137,&quot;top&quot;:1.2699999809265137},&quot;type&quot;:0}],&quot;type&quot;:0}"/>
  <p:tag name="KSO_WM_SLIDE_RATIO" val="1.777778"/>
  <p:tag name="KSO_WM_SLIDE_BACKGROUND" val="[&quot;general&quot;]"/>
</p:tagLst>
</file>

<file path=ppt/tags/tag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9.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9"/>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diagram20219129_7*l_h_f*1_5_1"/>
  <p:tag name="KSO_WM_TEMPLATE_CATEGORY" val="diagram"/>
  <p:tag name="KSO_WM_TEMPLATE_INDEX" val="20219129"/>
  <p:tag name="KSO_WM_UNIT_LAYERLEVEL" val="1_1_1"/>
  <p:tag name="KSO_WM_TAG_VERSION" val="1.0"/>
  <p:tag name="KSO_WM_BEAUTIFY_FLAG" val="#wm#"/>
  <p:tag name="KSO_WM_UNIT_PRESET_TEXT" val="在此输入正文准确理解你所传达的意思在此输入正文在此输入正文"/>
  <p:tag name="KSO_WM_CHIP_GROUPID" val="60b9e79ad573a1aeab43c0e7"/>
  <p:tag name="KSO_WM_CHIP_XID" val="60b9e79ad573a1aeab43c0e8"/>
  <p:tag name="KSO_WM_ASSEMBLE_CHIP_INDEX" val="87ef87575b304f4e8af9a5de6f547598"/>
  <p:tag name="KSO_WM_UNIT_TEXT_FILL_FORE_SCHEMECOLOR_INDEX_BRIGHTNESS" val="0.25"/>
  <p:tag name="KSO_WM_UNIT_TEXT_FILL_FORE_SCHEMECOLOR_INDEX" val="13"/>
  <p:tag name="KSO_WM_UNIT_TEXT_FILL_TYPE" val="1"/>
  <p:tag name="KSO_WM_UNIT_USESOURCEFORMAT_APPLY" val="0"/>
</p:tagLst>
</file>

<file path=ppt/tags/tag9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
</p:tagLst>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自定义设计方案">
  <a:themeElements>
    <a:clrScheme name="自定义 1261">
      <a:dk1>
        <a:sysClr val="windowText" lastClr="000000"/>
      </a:dk1>
      <a:lt1>
        <a:sysClr val="window" lastClr="FFFFFF"/>
      </a:lt1>
      <a:dk2>
        <a:srgbClr val="464646"/>
      </a:dk2>
      <a:lt2>
        <a:srgbClr val="7F7F7F"/>
      </a:lt2>
      <a:accent1>
        <a:srgbClr val="2C99C0"/>
      </a:accent1>
      <a:accent2>
        <a:srgbClr val="D53E25"/>
      </a:accent2>
      <a:accent3>
        <a:srgbClr val="ECA11A"/>
      </a:accent3>
      <a:accent4>
        <a:srgbClr val="2C99C0"/>
      </a:accent4>
      <a:accent5>
        <a:srgbClr val="D53E25"/>
      </a:accent5>
      <a:accent6>
        <a:srgbClr val="ECA11A"/>
      </a:accent6>
      <a:hlink>
        <a:srgbClr val="FF8119"/>
      </a:hlink>
      <a:folHlink>
        <a:srgbClr val="44B9E8"/>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自定义设计方案">
  <a:themeElements>
    <a:clrScheme name="自定义 1261">
      <a:dk1>
        <a:sysClr val="windowText" lastClr="000000"/>
      </a:dk1>
      <a:lt1>
        <a:sysClr val="window" lastClr="FFFFFF"/>
      </a:lt1>
      <a:dk2>
        <a:srgbClr val="464646"/>
      </a:dk2>
      <a:lt2>
        <a:srgbClr val="7F7F7F"/>
      </a:lt2>
      <a:accent1>
        <a:srgbClr val="2C99C0"/>
      </a:accent1>
      <a:accent2>
        <a:srgbClr val="D53E25"/>
      </a:accent2>
      <a:accent3>
        <a:srgbClr val="ECA11A"/>
      </a:accent3>
      <a:accent4>
        <a:srgbClr val="2C99C0"/>
      </a:accent4>
      <a:accent5>
        <a:srgbClr val="D53E25"/>
      </a:accent5>
      <a:accent6>
        <a:srgbClr val="ECA11A"/>
      </a:accent6>
      <a:hlink>
        <a:srgbClr val="FF8119"/>
      </a:hlink>
      <a:folHlink>
        <a:srgbClr val="44B9E8"/>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自定义设计方案">
  <a:themeElements>
    <a:clrScheme name="自定义 1261">
      <a:dk1>
        <a:sysClr val="windowText" lastClr="000000"/>
      </a:dk1>
      <a:lt1>
        <a:sysClr val="window" lastClr="FFFFFF"/>
      </a:lt1>
      <a:dk2>
        <a:srgbClr val="464646"/>
      </a:dk2>
      <a:lt2>
        <a:srgbClr val="7F7F7F"/>
      </a:lt2>
      <a:accent1>
        <a:srgbClr val="2C99C0"/>
      </a:accent1>
      <a:accent2>
        <a:srgbClr val="D53E25"/>
      </a:accent2>
      <a:accent3>
        <a:srgbClr val="ECA11A"/>
      </a:accent3>
      <a:accent4>
        <a:srgbClr val="2C99C0"/>
      </a:accent4>
      <a:accent5>
        <a:srgbClr val="D53E25"/>
      </a:accent5>
      <a:accent6>
        <a:srgbClr val="ECA11A"/>
      </a:accent6>
      <a:hlink>
        <a:srgbClr val="FF8119"/>
      </a:hlink>
      <a:folHlink>
        <a:srgbClr val="44B9E8"/>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自定义设计方案">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60_清风素材 12sc.taobao.com">
  <a:themeElements>
    <a:clrScheme name="155">
      <a:dk1>
        <a:srgbClr val="294A5A"/>
      </a:dk1>
      <a:lt1>
        <a:srgbClr val="99CC39"/>
      </a:lt1>
      <a:dk2>
        <a:srgbClr val="F9C900"/>
      </a:dk2>
      <a:lt2>
        <a:srgbClr val="ED5A00"/>
      </a:lt2>
      <a:accent1>
        <a:srgbClr val="484849"/>
      </a:accent1>
      <a:accent2>
        <a:srgbClr val="FFFFFF"/>
      </a:accent2>
      <a:accent3>
        <a:srgbClr val="969696"/>
      </a:accent3>
      <a:accent4>
        <a:srgbClr val="00AAA2"/>
      </a:accent4>
      <a:accent5>
        <a:srgbClr val="99CC39"/>
      </a:accent5>
      <a:accent6>
        <a:srgbClr val="F9C900"/>
      </a:accent6>
      <a:hlink>
        <a:srgbClr val="ED5A00"/>
      </a:hlink>
      <a:folHlink>
        <a:srgbClr val="484849"/>
      </a:folHlink>
    </a:clrScheme>
    <a:fontScheme name="默认设计模板">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a:spPr>
      <a:bodyPr vert="horz" wrap="square" lIns="91440" tIns="45720" rIns="91440" bIns="45720" numCol="1" anchor="t" anchorCtr="0" compatLnSpc="1"/>
      <a:lstStyle>
        <a:defPPr algn="l">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3138</Words>
  <Application>Microsoft Office PowerPoint</Application>
  <PresentationFormat>自定义</PresentationFormat>
  <Paragraphs>530</Paragraphs>
  <Slides>54</Slides>
  <Notes>54</Notes>
  <HiddenSlides>0</HiddenSlides>
  <MMClips>0</MMClips>
  <ScaleCrop>false</ScaleCrop>
  <HeadingPairs>
    <vt:vector size="8" baseType="variant">
      <vt:variant>
        <vt:lpstr>已用的字体</vt:lpstr>
      </vt:variant>
      <vt:variant>
        <vt:i4>15</vt:i4>
      </vt:variant>
      <vt:variant>
        <vt:lpstr>主题</vt:lpstr>
      </vt:variant>
      <vt:variant>
        <vt:i4>5</vt:i4>
      </vt:variant>
      <vt:variant>
        <vt:lpstr>嵌入 OLE 服务器</vt:lpstr>
      </vt:variant>
      <vt:variant>
        <vt:i4>1</vt:i4>
      </vt:variant>
      <vt:variant>
        <vt:lpstr>幻灯片标题</vt:lpstr>
      </vt:variant>
      <vt:variant>
        <vt:i4>54</vt:i4>
      </vt:variant>
    </vt:vector>
  </HeadingPairs>
  <TitlesOfParts>
    <vt:vector size="75" baseType="lpstr">
      <vt:lpstr>黑体</vt:lpstr>
      <vt:lpstr>楷体</vt:lpstr>
      <vt:lpstr>宋体</vt:lpstr>
      <vt:lpstr>微软雅黑</vt:lpstr>
      <vt:lpstr>幼圆</vt:lpstr>
      <vt:lpstr>Arial</vt:lpstr>
      <vt:lpstr>Calibri</vt:lpstr>
      <vt:lpstr>Calibri Light</vt:lpstr>
      <vt:lpstr>Comic Sans MS</vt:lpstr>
      <vt:lpstr>Consolas</vt:lpstr>
      <vt:lpstr>Open Sans</vt:lpstr>
      <vt:lpstr>Tahoma</vt:lpstr>
      <vt:lpstr>Times New Roman</vt:lpstr>
      <vt:lpstr>Verdana</vt:lpstr>
      <vt:lpstr>Wingdings</vt:lpstr>
      <vt:lpstr>1_自定义设计方案</vt:lpstr>
      <vt:lpstr>2_自定义设计方案</vt:lpstr>
      <vt:lpstr>3_自定义设计方案</vt:lpstr>
      <vt:lpstr>4_自定义设计方案</vt:lpstr>
      <vt:lpstr>160_清风素材 12sc.taobao.com</vt:lpstr>
      <vt:lpstr>Microsoft Visio 2003-2010 Drawing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洪瑞泽</cp:lastModifiedBy>
  <cp:revision>1257</cp:revision>
  <dcterms:created xsi:type="dcterms:W3CDTF">2013-01-25T01:44:00Z</dcterms:created>
  <dcterms:modified xsi:type="dcterms:W3CDTF">2024-01-23T06:46:48Z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2052-12.1.0.16120</vt:lpwstr>
  </property>
  <property fmtid="{D5CDD505-2E9C-101B-9397-08002B2CF9AE}" pid="3" name="ICV">
    <vt:lpwstr>56EFDB3C7602402AA9CC7795A4FCD222_13</vt:lpwstr>
  </property>
</Properties>
</file>

<file path=docProps/thumbnail.jpeg>
</file>